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2"/>
  </p:notesMasterIdLst>
  <p:handoutMasterIdLst>
    <p:handoutMasterId r:id="rId23"/>
  </p:handoutMasterIdLst>
  <p:sldIdLst>
    <p:sldId id="256" r:id="rId5"/>
    <p:sldId id="257" r:id="rId6"/>
    <p:sldId id="258" r:id="rId7"/>
    <p:sldId id="262" r:id="rId8"/>
    <p:sldId id="272" r:id="rId9"/>
    <p:sldId id="274" r:id="rId10"/>
    <p:sldId id="273" r:id="rId11"/>
    <p:sldId id="260" r:id="rId12"/>
    <p:sldId id="270" r:id="rId13"/>
    <p:sldId id="278" r:id="rId14"/>
    <p:sldId id="277" r:id="rId15"/>
    <p:sldId id="259" r:id="rId16"/>
    <p:sldId id="261" r:id="rId17"/>
    <p:sldId id="275" r:id="rId18"/>
    <p:sldId id="268" r:id="rId19"/>
    <p:sldId id="271" r:id="rId20"/>
    <p:sldId id="26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4" autoAdjust="0"/>
    <p:restoredTop sz="90704" autoAdjust="0"/>
  </p:normalViewPr>
  <p:slideViewPr>
    <p:cSldViewPr snapToGrid="0">
      <p:cViewPr varScale="1">
        <p:scale>
          <a:sx n="117" d="100"/>
          <a:sy n="117" d="100"/>
        </p:scale>
        <p:origin x="1128"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dk1">
                <a:tint val="88500"/>
              </a:schemeClr>
            </a:solidFill>
            <a:ln>
              <a:noFill/>
            </a:ln>
            <a:effectLst/>
          </c:spPr>
          <c:invertIfNegative val="0"/>
          <c:cat>
            <c:strRef>
              <c:f>Sheet1!$A$2:$A$5</c:f>
              <c:strCache>
                <c:ptCount val="4"/>
                <c:pt idx="0">
                  <c:v>Q1</c:v>
                </c:pt>
                <c:pt idx="1">
                  <c:v>Q2</c:v>
                </c:pt>
                <c:pt idx="2">
                  <c:v>Q3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161-4FC4-B3E4-D37A5AEE23BB}"/>
            </c:ext>
          </c:extLst>
        </c:ser>
        <c:ser>
          <c:idx val="1"/>
          <c:order val="1"/>
          <c:tx>
            <c:strRef>
              <c:f>Sheet1!$C$1</c:f>
              <c:strCache>
                <c:ptCount val="1"/>
                <c:pt idx="0">
                  <c:v>Series 2</c:v>
                </c:pt>
              </c:strCache>
            </c:strRef>
          </c:tx>
          <c:spPr>
            <a:solidFill>
              <a:schemeClr val="dk1">
                <a:tint val="55000"/>
              </a:schemeClr>
            </a:solidFill>
            <a:ln>
              <a:noFill/>
            </a:ln>
            <a:effectLst/>
          </c:spPr>
          <c:invertIfNegative val="0"/>
          <c:cat>
            <c:strRef>
              <c:f>Sheet1!$A$2:$A$5</c:f>
              <c:strCache>
                <c:ptCount val="4"/>
                <c:pt idx="0">
                  <c:v>Q1</c:v>
                </c:pt>
                <c:pt idx="1">
                  <c:v>Q2</c:v>
                </c:pt>
                <c:pt idx="2">
                  <c:v>Q3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161-4FC4-B3E4-D37A5AEE23BB}"/>
            </c:ext>
          </c:extLst>
        </c:ser>
        <c:ser>
          <c:idx val="2"/>
          <c:order val="2"/>
          <c:tx>
            <c:strRef>
              <c:f>Sheet1!$D$1</c:f>
              <c:strCache>
                <c:ptCount val="1"/>
                <c:pt idx="0">
                  <c:v>Series 3</c:v>
                </c:pt>
              </c:strCache>
            </c:strRef>
          </c:tx>
          <c:spPr>
            <a:solidFill>
              <a:schemeClr val="dk1">
                <a:tint val="75000"/>
              </a:schemeClr>
            </a:solidFill>
            <a:ln>
              <a:noFill/>
            </a:ln>
            <a:effectLst/>
          </c:spPr>
          <c:invertIfNegative val="0"/>
          <c:cat>
            <c:strRef>
              <c:f>Sheet1!$A$2:$A$5</c:f>
              <c:strCache>
                <c:ptCount val="4"/>
                <c:pt idx="0">
                  <c:v>Q1</c:v>
                </c:pt>
                <c:pt idx="1">
                  <c:v>Q2</c:v>
                </c:pt>
                <c:pt idx="2">
                  <c:v>Q3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161-4FC4-B3E4-D37A5AEE23BB}"/>
            </c:ext>
          </c:extLst>
        </c:ser>
        <c:dLbls>
          <c:showLegendKey val="0"/>
          <c:showVal val="0"/>
          <c:showCatName val="0"/>
          <c:showSerName val="0"/>
          <c:showPercent val="0"/>
          <c:showBubbleSize val="0"/>
        </c:dLbls>
        <c:gapWidth val="219"/>
        <c:overlap val="-27"/>
        <c:axId val="229001183"/>
        <c:axId val="228998687"/>
      </c:barChart>
      <c:catAx>
        <c:axId val="22900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98687"/>
        <c:crosses val="autoZero"/>
        <c:auto val="1"/>
        <c:lblAlgn val="ctr"/>
        <c:lblOffset val="100"/>
        <c:noMultiLvlLbl val="0"/>
      </c:catAx>
      <c:valAx>
        <c:axId val="2289986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0011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8FE81FEC-2664-411F-AEB3-065F29F52751}">
      <dgm:prSet custT="1"/>
      <dgm:spPr/>
      <dgm:t>
        <a:bodyPr lIns="182880" tIns="182880" rIns="182880" bIns="182880"/>
        <a:lstStyle/>
        <a:p>
          <a:pPr marL="0" lvl="0" indent="0" algn="l" defTabSz="666750" rtl="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Camera, Lights</a:t>
          </a:r>
        </a:p>
      </dgm:t>
    </dgm:pt>
    <dgm:pt modelId="{BCBC007E-0269-421B-9C41-DE26D5C3A822}" type="parTrans" cxnId="{711E093C-AD42-45A4-8D40-A2D39702062E}">
      <dgm:prSet/>
      <dgm:spPr/>
      <dgm:t>
        <a:bodyPr/>
        <a:lstStyle/>
        <a:p>
          <a:endParaRPr lang="en-US">
            <a:latin typeface="+mn-lt"/>
          </a:endParaRPr>
        </a:p>
      </dgm:t>
    </dgm:pt>
    <dgm:pt modelId="{80230EB7-7230-4881-A631-309C07417378}" type="sibTrans" cxnId="{711E093C-AD42-45A4-8D40-A2D39702062E}">
      <dgm:prSet/>
      <dgm:spPr/>
      <dgm:t>
        <a:bodyPr/>
        <a:lstStyle/>
        <a:p>
          <a:endParaRPr lang="en-US">
            <a:latin typeface="+mn-lt"/>
          </a:endParaRPr>
        </a:p>
      </dgm:t>
    </dgm:pt>
    <dgm:pt modelId="{73D947E0-108F-4D20-A71E-3CF329F97212}">
      <dgm:prSet phldr="0" custT="1"/>
      <dgm:spPr/>
      <dgm:t>
        <a:bodyPr/>
        <a:lstStyle/>
        <a:p>
          <a:pPr marL="0" indent="0" algn="ctr" defTabSz="914400" rtl="0" eaLnBrk="1" latinLnBrk="0" hangingPunct="1">
            <a:lnSpc>
              <a:spcPct val="90000"/>
            </a:lnSpc>
            <a:spcBef>
              <a:spcPts val="1000"/>
            </a:spcBef>
            <a:buFont typeface="Arial" panose="020B0604020202020204" pitchFamily="34" charset="0"/>
            <a:buNone/>
          </a:pPr>
          <a:r>
            <a:rPr lang="en-US" sz="1600" kern="1200" spc="150" baseline="0" dirty="0">
              <a:solidFill>
                <a:schemeClr val="tx1"/>
              </a:solidFill>
              <a:latin typeface="+mj-lt"/>
              <a:ea typeface="+mj-ea"/>
              <a:cs typeface="+mj-cs"/>
            </a:rPr>
            <a:t>Hardware</a:t>
          </a:r>
        </a:p>
      </dgm:t>
    </dgm:pt>
    <dgm:pt modelId="{9D249532-A24D-4D8F-848A-9F42F2E486C9}" type="parTrans" cxnId="{A0077D09-C12C-46D0-8DF7-194B6911362A}">
      <dgm:prSet/>
      <dgm:spPr/>
      <dgm:t>
        <a:bodyPr/>
        <a:lstStyle/>
        <a:p>
          <a:endParaRPr lang="en-US">
            <a:latin typeface="+mn-lt"/>
          </a:endParaRPr>
        </a:p>
      </dgm:t>
    </dgm:pt>
    <dgm:pt modelId="{AE813459-65AB-4FA9-B717-330DDA6DFA4E}" type="sibTrans" cxnId="{A0077D09-C12C-46D0-8DF7-194B6911362A}">
      <dgm:prSet/>
      <dgm:spPr/>
      <dgm:t>
        <a:bodyPr/>
        <a:lstStyle/>
        <a:p>
          <a:endParaRPr lang="en-US">
            <a:latin typeface="+mn-lt"/>
          </a:endParaRPr>
        </a:p>
      </dgm:t>
    </dgm:pt>
    <dgm:pt modelId="{30A490C8-22B4-4D68-875C-0F0DE2FF864D}">
      <dgm:prSet phldr="0" custT="1"/>
      <dgm:spPr/>
      <dgm:t>
        <a:bodyPr/>
        <a:lstStyle/>
        <a:p>
          <a:pPr marL="0">
            <a:lnSpc>
              <a:spcPct val="100000"/>
            </a:lnSpc>
          </a:pPr>
          <a:r>
            <a:rPr lang="en-US" sz="1050" spc="50" baseline="0" dirty="0">
              <a:latin typeface="+mn-lt"/>
            </a:rPr>
            <a:t>Laptop, Chargers, Hard Drives, Cloud Storage</a:t>
          </a:r>
        </a:p>
      </dgm:t>
    </dgm:pt>
    <dgm:pt modelId="{035C64B0-4F0C-4FD1-BD23-B1D4C9887CBE}" type="parTrans" cxnId="{381FE1CC-8184-4745-8EB3-6DE11655998D}">
      <dgm:prSet/>
      <dgm:spPr/>
      <dgm:t>
        <a:bodyPr/>
        <a:lstStyle/>
        <a:p>
          <a:endParaRPr lang="en-US">
            <a:latin typeface="+mn-lt"/>
          </a:endParaRPr>
        </a:p>
      </dgm:t>
    </dgm:pt>
    <dgm:pt modelId="{45495DA8-8707-41E3-A12B-FA5766269C44}" type="sibTrans" cxnId="{381FE1CC-8184-4745-8EB3-6DE11655998D}">
      <dgm:prSet/>
      <dgm:spPr/>
      <dgm:t>
        <a:bodyPr/>
        <a:lstStyle/>
        <a:p>
          <a:endParaRPr lang="en-US">
            <a:latin typeface="+mn-lt"/>
          </a:endParaRPr>
        </a:p>
      </dgm:t>
    </dgm:pt>
    <dgm:pt modelId="{B1AFA1AF-0FF8-45B3-A6D0-0E255A2F637D}">
      <dgm:prSet phldr="0" custT="1"/>
      <dgm:spPr/>
      <dgm:t>
        <a:bodyPr/>
        <a:lstStyle/>
        <a:p>
          <a:pPr marL="0"/>
          <a:r>
            <a:rPr lang="en-US" sz="1600" kern="1200" spc="150" baseline="0" dirty="0">
              <a:solidFill>
                <a:prstClr val="black"/>
              </a:solidFill>
              <a:latin typeface="Tenorite"/>
              <a:ea typeface="+mn-ea"/>
              <a:cs typeface="+mn-cs"/>
            </a:rPr>
            <a:t>Software</a:t>
          </a:r>
        </a:p>
      </dgm:t>
    </dgm:pt>
    <dgm:pt modelId="{10C68AF5-481C-45AA-A216-8BBBB04515B9}" type="parTrans" cxnId="{F28D7702-2FC3-49BD-BB13-C989E5EE622A}">
      <dgm:prSet/>
      <dgm:spPr/>
      <dgm:t>
        <a:bodyPr/>
        <a:lstStyle/>
        <a:p>
          <a:endParaRPr lang="en-US">
            <a:latin typeface="+mn-lt"/>
          </a:endParaRPr>
        </a:p>
      </dgm:t>
    </dgm:pt>
    <dgm:pt modelId="{88649F7A-400B-4056-965D-C9AC0B3AD942}" type="sibTrans" cxnId="{F28D7702-2FC3-49BD-BB13-C989E5EE622A}">
      <dgm:prSet/>
      <dgm:spPr/>
      <dgm:t>
        <a:bodyPr/>
        <a:lstStyle/>
        <a:p>
          <a:endParaRPr lang="en-US">
            <a:latin typeface="+mn-lt"/>
          </a:endParaRPr>
        </a:p>
      </dgm:t>
    </dgm:pt>
    <dgm:pt modelId="{50418D2B-9486-42DE-AFDD-1D31420040FF}">
      <dgm:prSet phldr="0" custT="1"/>
      <dgm:spPr/>
      <dgm:t>
        <a:bodyPr/>
        <a:lstStyle/>
        <a:p>
          <a:pPr marL="0">
            <a:lnSpc>
              <a:spcPct val="100000"/>
            </a:lnSpc>
          </a:pPr>
          <a:r>
            <a:rPr lang="en-US" sz="1050" spc="50" baseline="0" dirty="0">
              <a:latin typeface="+mn-lt"/>
            </a:rPr>
            <a:t>Office s/w: Docs, Sheets, Slides, Graphics </a:t>
          </a:r>
        </a:p>
      </dgm:t>
    </dgm:pt>
    <dgm:pt modelId="{D5A17F6B-93F5-442B-938A-0F38C281BE88}" type="parTrans" cxnId="{5A5BA622-5DEB-48B9-88D9-C1DE36C711E5}">
      <dgm:prSet/>
      <dgm:spPr/>
      <dgm:t>
        <a:bodyPr/>
        <a:lstStyle/>
        <a:p>
          <a:endParaRPr lang="en-US">
            <a:latin typeface="+mn-lt"/>
          </a:endParaRPr>
        </a:p>
      </dgm:t>
    </dgm:pt>
    <dgm:pt modelId="{1D87A0A5-8024-4710-846B-D5BFAC785107}" type="sibTrans" cxnId="{5A5BA622-5DEB-48B9-88D9-C1DE36C711E5}">
      <dgm:prSet/>
      <dgm:spPr/>
      <dgm:t>
        <a:bodyPr/>
        <a:lstStyle/>
        <a:p>
          <a:endParaRPr lang="en-US">
            <a:latin typeface="+mn-lt"/>
          </a:endParaRPr>
        </a:p>
      </dgm:t>
    </dgm:pt>
    <dgm:pt modelId="{E9682B4F-0217-4B50-923E-C104AA24290F}">
      <dgm:prSet phldr="0" custT="1"/>
      <dgm:spPr/>
      <dgm:t>
        <a:bodyPr/>
        <a:lstStyle/>
        <a:p>
          <a:pPr marL="0" lvl="0" indent="0" algn="ctr" defTabSz="889000">
            <a:lnSpc>
              <a:spcPct val="90000"/>
            </a:lnSpc>
            <a:spcBef>
              <a:spcPct val="0"/>
            </a:spcBef>
            <a:spcAft>
              <a:spcPct val="35000"/>
            </a:spcAft>
            <a:buNone/>
          </a:pPr>
          <a:r>
            <a:rPr lang="en-US" sz="1600" kern="1200" spc="150" baseline="0" dirty="0">
              <a:solidFill>
                <a:prstClr val="black"/>
              </a:solidFill>
              <a:latin typeface="Tenorite"/>
              <a:ea typeface="+mn-ea"/>
              <a:cs typeface="+mn-cs"/>
            </a:rPr>
            <a:t>Security</a:t>
          </a:r>
        </a:p>
      </dgm:t>
    </dgm:pt>
    <dgm:pt modelId="{E0F6C4AF-9BBB-4698-91D7-F9AE3EACBD5D}" type="parTrans" cxnId="{6C23D0C9-74B2-4C8B-AB2F-A03B3B0EBE56}">
      <dgm:prSet/>
      <dgm:spPr/>
      <dgm:t>
        <a:bodyPr/>
        <a:lstStyle/>
        <a:p>
          <a:endParaRPr lang="en-US">
            <a:latin typeface="+mn-lt"/>
          </a:endParaRPr>
        </a:p>
      </dgm:t>
    </dgm:pt>
    <dgm:pt modelId="{B8632E42-D7EB-4C31-877E-6F1B2801851A}" type="sibTrans" cxnId="{6C23D0C9-74B2-4C8B-AB2F-A03B3B0EBE56}">
      <dgm:prSet/>
      <dgm:spPr/>
      <dgm:t>
        <a:bodyPr/>
        <a:lstStyle/>
        <a:p>
          <a:endParaRPr lang="en-US">
            <a:latin typeface="+mn-lt"/>
          </a:endParaRPr>
        </a:p>
      </dgm:t>
    </dgm:pt>
    <dgm:pt modelId="{FEB4A941-E9FA-4A86-A673-85FF34B35F20}">
      <dgm:prSet phldr="0" custT="1"/>
      <dgm:spPr/>
      <dgm:t>
        <a:bodyPr/>
        <a:lstStyle/>
        <a:p>
          <a:pPr marL="0" lvl="0" indent="0" algn="l" defTabSz="666750" rtl="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Microphone(s), Headsets, Ear buds</a:t>
          </a:r>
        </a:p>
      </dgm:t>
    </dgm:pt>
    <dgm:pt modelId="{39522508-BC4E-4DD5-A744-AFEFFE36DB74}" type="parTrans" cxnId="{F942F56C-9025-4AA1-9B36-C5AE0A93B0F5}">
      <dgm:prSet/>
      <dgm:spPr/>
      <dgm:t>
        <a:bodyPr/>
        <a:lstStyle/>
        <a:p>
          <a:endParaRPr lang="en-US">
            <a:latin typeface="+mn-lt"/>
          </a:endParaRPr>
        </a:p>
      </dgm:t>
    </dgm:pt>
    <dgm:pt modelId="{97624CC8-6315-4683-B26C-C30D552DA5A6}" type="sibTrans" cxnId="{F942F56C-9025-4AA1-9B36-C5AE0A93B0F5}">
      <dgm:prSet/>
      <dgm:spPr/>
      <dgm:t>
        <a:bodyPr/>
        <a:lstStyle/>
        <a:p>
          <a:endParaRPr lang="en-US">
            <a:latin typeface="+mn-lt"/>
          </a:endParaRPr>
        </a:p>
      </dgm:t>
    </dgm:pt>
    <dgm:pt modelId="{A2322D3A-7AC2-4C5C-9D7E-EAB2313D47D4}">
      <dgm:prSet phldr="0" custT="1"/>
      <dgm:spPr/>
      <dgm:t>
        <a:bodyPr/>
        <a:lstStyle/>
        <a:p>
          <a:pPr marL="0" lvl="0" indent="0" algn="ctr" defTabSz="889000">
            <a:lnSpc>
              <a:spcPct val="90000"/>
            </a:lnSpc>
            <a:spcBef>
              <a:spcPct val="0"/>
            </a:spcBef>
            <a:spcAft>
              <a:spcPct val="35000"/>
            </a:spcAft>
            <a:buNone/>
          </a:pPr>
          <a:r>
            <a:rPr lang="en-US" sz="1600" kern="1200" spc="150" baseline="0" dirty="0">
              <a:solidFill>
                <a:prstClr val="black"/>
              </a:solidFill>
              <a:latin typeface="Tenorite"/>
              <a:ea typeface="+mn-ea"/>
              <a:cs typeface="+mn-cs"/>
            </a:rPr>
            <a:t>Video</a:t>
          </a:r>
        </a:p>
      </dgm:t>
    </dgm:pt>
    <dgm:pt modelId="{4A8C15D4-B36F-4764-B4FF-F2AF790D3E17}" type="parTrans" cxnId="{179FAFCF-F878-464E-A8A6-1185EFA0E380}">
      <dgm:prSet/>
      <dgm:spPr/>
      <dgm:t>
        <a:bodyPr/>
        <a:lstStyle/>
        <a:p>
          <a:endParaRPr lang="en-US">
            <a:latin typeface="+mn-lt"/>
          </a:endParaRPr>
        </a:p>
      </dgm:t>
    </dgm:pt>
    <dgm:pt modelId="{84DE1C3A-3FC7-4DB3-88ED-33F65A71557A}" type="sibTrans" cxnId="{179FAFCF-F878-464E-A8A6-1185EFA0E380}">
      <dgm:prSet/>
      <dgm:spPr/>
      <dgm:t>
        <a:bodyPr/>
        <a:lstStyle/>
        <a:p>
          <a:endParaRPr lang="en-US">
            <a:latin typeface="+mn-lt"/>
          </a:endParaRPr>
        </a:p>
      </dgm:t>
    </dgm:pt>
    <dgm:pt modelId="{4F85505A-81B6-4FDA-A144-900B71DAD946}">
      <dgm:prSet phldr="0" custT="1"/>
      <dgm:spPr/>
      <dgm:t>
        <a:bodyPr/>
        <a:lstStyle/>
        <a:p>
          <a:pPr marL="0"/>
          <a:r>
            <a:rPr lang="en-US" sz="1600" kern="1200" spc="150" baseline="0" dirty="0">
              <a:solidFill>
                <a:prstClr val="black"/>
              </a:solidFill>
              <a:latin typeface="Tenorite"/>
              <a:ea typeface="+mn-ea"/>
              <a:cs typeface="+mn-cs"/>
            </a:rPr>
            <a:t>Audio</a:t>
          </a:r>
        </a:p>
      </dgm:t>
    </dgm:pt>
    <dgm:pt modelId="{D9A96E25-7BBE-4DDD-8DDE-B4970D4340A8}" type="parTrans" cxnId="{2D633B56-E147-4EFC-B9EE-6C0413F329B0}">
      <dgm:prSet/>
      <dgm:spPr/>
      <dgm:t>
        <a:bodyPr/>
        <a:lstStyle/>
        <a:p>
          <a:endParaRPr lang="en-US">
            <a:latin typeface="+mn-lt"/>
          </a:endParaRPr>
        </a:p>
      </dgm:t>
    </dgm:pt>
    <dgm:pt modelId="{68F74A88-49DC-44B1-BC0D-220A7B97601C}" type="sibTrans" cxnId="{2D633B56-E147-4EFC-B9EE-6C0413F329B0}">
      <dgm:prSet/>
      <dgm:spPr/>
      <dgm:t>
        <a:bodyPr/>
        <a:lstStyle/>
        <a:p>
          <a:endParaRPr lang="en-US">
            <a:latin typeface="+mn-lt"/>
          </a:endParaRPr>
        </a:p>
      </dgm:t>
    </dgm:pt>
    <dgm:pt modelId="{6D7170C4-FEB1-410E-A62A-2C2174E759F2}">
      <dgm:prSet phldr="0" custT="1"/>
      <dgm:spPr/>
      <dgm:t>
        <a:bodyPr/>
        <a:lstStyle/>
        <a:p>
          <a:pPr marL="0" lvl="0" indent="0" algn="l" defTabSz="66675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Legal Security: Contract Management</a:t>
          </a:r>
        </a:p>
      </dgm:t>
    </dgm:pt>
    <dgm:pt modelId="{FB397CE4-6F67-475C-A055-27FB5ECBFA7F}" type="parTrans" cxnId="{4C64A7E1-7586-46FF-A37A-642F17785B47}">
      <dgm:prSet/>
      <dgm:spPr/>
      <dgm:t>
        <a:bodyPr/>
        <a:lstStyle/>
        <a:p>
          <a:endParaRPr lang="en-US"/>
        </a:p>
      </dgm:t>
    </dgm:pt>
    <dgm:pt modelId="{41039810-60F8-4C15-8F36-E6B24FA60ECB}" type="sibTrans" cxnId="{4C64A7E1-7586-46FF-A37A-642F17785B47}">
      <dgm:prSet/>
      <dgm:spPr/>
      <dgm:t>
        <a:bodyPr/>
        <a:lstStyle/>
        <a:p>
          <a:endParaRPr lang="en-US"/>
        </a:p>
      </dgm:t>
    </dgm:pt>
    <dgm:pt modelId="{0EC0C300-11E4-45CF-8418-973585107209}">
      <dgm:prSet phldr="0" custT="1"/>
      <dgm:spPr/>
      <dgm:t>
        <a:bodyPr/>
        <a:lstStyle/>
        <a:p>
          <a:pPr marL="0" lvl="0" indent="0" algn="l" defTabSz="66675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Logical Security: Virus Scans, VPNs, etc.</a:t>
          </a:r>
        </a:p>
      </dgm:t>
    </dgm:pt>
    <dgm:pt modelId="{90FAB5D1-62B3-4FF6-A07D-EE607F529C32}" type="sibTrans" cxnId="{51563A4F-C0EB-47D6-B5BC-47A4E599AD4B}">
      <dgm:prSet/>
      <dgm:spPr/>
      <dgm:t>
        <a:bodyPr/>
        <a:lstStyle/>
        <a:p>
          <a:endParaRPr lang="en-US">
            <a:latin typeface="+mn-lt"/>
          </a:endParaRPr>
        </a:p>
      </dgm:t>
    </dgm:pt>
    <dgm:pt modelId="{1E4DD98E-100E-46B7-B24A-408BBF69E9FA}" type="parTrans" cxnId="{51563A4F-C0EB-47D6-B5BC-47A4E599AD4B}">
      <dgm:prSet/>
      <dgm:spPr/>
      <dgm:t>
        <a:bodyPr/>
        <a:lstStyle/>
        <a:p>
          <a:endParaRPr lang="en-US">
            <a:latin typeface="+mn-lt"/>
          </a:endParaRPr>
        </a:p>
      </dgm:t>
    </dgm:pt>
    <dgm:pt modelId="{7B5270EE-D054-420B-B264-12E0140AF7B0}">
      <dgm:prSet phldr="0" custT="1"/>
      <dgm:spPr/>
      <dgm:t>
        <a:bodyPr/>
        <a:lstStyle/>
        <a:p>
          <a:pPr marL="0" lvl="0" indent="0" algn="l" defTabSz="66675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Hardware Security: Locks on Equipment, Backpacks</a:t>
          </a:r>
        </a:p>
      </dgm:t>
    </dgm:pt>
    <dgm:pt modelId="{F64434C3-1ED1-42F1-98F0-F4810D883261}" type="parTrans" cxnId="{E41CF9DB-9309-4F0E-8214-FDC7AFB1D6ED}">
      <dgm:prSet/>
      <dgm:spPr/>
      <dgm:t>
        <a:bodyPr/>
        <a:lstStyle/>
        <a:p>
          <a:endParaRPr lang="en-US"/>
        </a:p>
      </dgm:t>
    </dgm:pt>
    <dgm:pt modelId="{1FD804EB-ED5E-4CE1-83B4-049DA9DF81EA}" type="sibTrans" cxnId="{E41CF9DB-9309-4F0E-8214-FDC7AFB1D6ED}">
      <dgm:prSet/>
      <dgm:spPr/>
      <dgm:t>
        <a:bodyPr/>
        <a:lstStyle/>
        <a:p>
          <a:endParaRPr lang="en-US"/>
        </a:p>
      </dgm:t>
    </dgm:pt>
    <dgm:pt modelId="{51A2AC9A-373F-4BD5-95EB-79AAEF2300A4}">
      <dgm:prSet phldr="0" custT="1"/>
      <dgm:spPr/>
      <dgm:t>
        <a:bodyPr/>
        <a:lstStyle/>
        <a:p>
          <a:pPr marL="0">
            <a:lnSpc>
              <a:spcPct val="100000"/>
            </a:lnSpc>
          </a:pPr>
          <a:r>
            <a:rPr lang="en-US" sz="1050" spc="50" baseline="0" dirty="0">
              <a:latin typeface="+mn-lt"/>
            </a:rPr>
            <a:t>Desk, Chair, Lighting, Files</a:t>
          </a:r>
        </a:p>
      </dgm:t>
    </dgm:pt>
    <dgm:pt modelId="{DB5DB2C4-0090-43F8-ACA5-41827B205A72}" type="parTrans" cxnId="{4F08239B-80DD-432A-B257-DD9FBEF1A28C}">
      <dgm:prSet/>
      <dgm:spPr/>
      <dgm:t>
        <a:bodyPr/>
        <a:lstStyle/>
        <a:p>
          <a:endParaRPr lang="en-US"/>
        </a:p>
      </dgm:t>
    </dgm:pt>
    <dgm:pt modelId="{DCFE7613-2437-42BC-8B54-DAFFB6049ADB}" type="sibTrans" cxnId="{4F08239B-80DD-432A-B257-DD9FBEF1A28C}">
      <dgm:prSet/>
      <dgm:spPr/>
      <dgm:t>
        <a:bodyPr/>
        <a:lstStyle/>
        <a:p>
          <a:endParaRPr lang="en-US"/>
        </a:p>
      </dgm:t>
    </dgm:pt>
    <dgm:pt modelId="{74729F68-B16F-4EB1-A784-6A99A37F6904}">
      <dgm:prSet phldr="0" custT="1"/>
      <dgm:spPr/>
      <dgm:t>
        <a:bodyPr/>
        <a:lstStyle/>
        <a:p>
          <a:pPr marL="0">
            <a:lnSpc>
              <a:spcPct val="100000"/>
            </a:lnSpc>
          </a:pPr>
          <a:r>
            <a:rPr lang="en-US" sz="1050" spc="50" baseline="0" dirty="0">
              <a:latin typeface="+mn-lt"/>
            </a:rPr>
            <a:t>Neck and Joint Braces </a:t>
          </a:r>
        </a:p>
      </dgm:t>
    </dgm:pt>
    <dgm:pt modelId="{0BED29C8-93B8-4D03-95DA-D4039CD2C7E8}" type="parTrans" cxnId="{34F5D379-F96D-422F-8352-F171DEAE740E}">
      <dgm:prSet/>
      <dgm:spPr/>
      <dgm:t>
        <a:bodyPr/>
        <a:lstStyle/>
        <a:p>
          <a:endParaRPr lang="en-US"/>
        </a:p>
      </dgm:t>
    </dgm:pt>
    <dgm:pt modelId="{F21CE482-F444-4160-9337-894556DDF927}" type="sibTrans" cxnId="{34F5D379-F96D-422F-8352-F171DEAE740E}">
      <dgm:prSet/>
      <dgm:spPr/>
      <dgm:t>
        <a:bodyPr/>
        <a:lstStyle/>
        <a:p>
          <a:endParaRPr lang="en-US"/>
        </a:p>
      </dgm:t>
    </dgm:pt>
    <dgm:pt modelId="{2B23E07E-8A2C-45FB-A4A4-094BB7B9CBB9}">
      <dgm:prSet phldr="0" custT="1"/>
      <dgm:spPr/>
      <dgm:t>
        <a:bodyPr/>
        <a:lstStyle/>
        <a:p>
          <a:pPr marL="0">
            <a:lnSpc>
              <a:spcPct val="100000"/>
            </a:lnSpc>
          </a:pPr>
          <a:r>
            <a:rPr lang="en-US" sz="1050" spc="50" baseline="0">
              <a:latin typeface="+mn-lt"/>
            </a:rPr>
            <a:t>Reading </a:t>
          </a:r>
          <a:r>
            <a:rPr lang="en-US" sz="1050" spc="50" baseline="0" dirty="0">
              <a:latin typeface="+mn-lt"/>
            </a:rPr>
            <a:t>Glasses, etc.</a:t>
          </a:r>
        </a:p>
      </dgm:t>
    </dgm:pt>
    <dgm:pt modelId="{3AE1C5CF-AD95-4A30-914D-37FE1CF3F012}" type="parTrans" cxnId="{17ABB3FB-94CD-4810-B995-F5213B89B431}">
      <dgm:prSet/>
      <dgm:spPr/>
      <dgm:t>
        <a:bodyPr/>
        <a:lstStyle/>
        <a:p>
          <a:endParaRPr lang="en-US"/>
        </a:p>
      </dgm:t>
    </dgm:pt>
    <dgm:pt modelId="{C21DDD84-1A11-488B-A805-505AA55EFE9C}" type="sibTrans" cxnId="{17ABB3FB-94CD-4810-B995-F5213B89B431}">
      <dgm:prSet/>
      <dgm:spPr/>
      <dgm:t>
        <a:bodyPr/>
        <a:lstStyle/>
        <a:p>
          <a:endParaRPr lang="en-US"/>
        </a:p>
      </dgm:t>
    </dgm:pt>
    <dgm:pt modelId="{FB31B700-C461-4C89-92F2-94A434FA9826}">
      <dgm:prSet phldr="0" custT="1"/>
      <dgm:spPr/>
      <dgm:t>
        <a:bodyPr/>
        <a:lstStyle/>
        <a:p>
          <a:pPr marL="0">
            <a:lnSpc>
              <a:spcPct val="100000"/>
            </a:lnSpc>
          </a:pPr>
          <a:r>
            <a:rPr lang="en-US" sz="1050" spc="50" baseline="0" dirty="0">
              <a:latin typeface="+mn-lt"/>
            </a:rPr>
            <a:t>Audio / Video recording </a:t>
          </a:r>
        </a:p>
      </dgm:t>
    </dgm:pt>
    <dgm:pt modelId="{E681B757-7F5D-41A9-9431-09EE0B0A8F8C}" type="parTrans" cxnId="{D06382C9-9496-4552-B8C7-724A0EE5E1F6}">
      <dgm:prSet/>
      <dgm:spPr/>
      <dgm:t>
        <a:bodyPr/>
        <a:lstStyle/>
        <a:p>
          <a:endParaRPr lang="en-US"/>
        </a:p>
      </dgm:t>
    </dgm:pt>
    <dgm:pt modelId="{A6AE7E60-FB8F-4F14-B5C6-9204A531B0D2}" type="sibTrans" cxnId="{D06382C9-9496-4552-B8C7-724A0EE5E1F6}">
      <dgm:prSet/>
      <dgm:spPr/>
      <dgm:t>
        <a:bodyPr/>
        <a:lstStyle/>
        <a:p>
          <a:endParaRPr lang="en-US"/>
        </a:p>
      </dgm:t>
    </dgm:pt>
    <dgm:pt modelId="{E16E72A2-8B3A-4665-8B96-70D445554F87}">
      <dgm:prSet phldr="0" custT="1"/>
      <dgm:spPr/>
      <dgm:t>
        <a:bodyPr/>
        <a:lstStyle/>
        <a:p>
          <a:pPr marL="0">
            <a:lnSpc>
              <a:spcPct val="100000"/>
            </a:lnSpc>
          </a:pPr>
          <a:r>
            <a:rPr lang="en-US" sz="1050" spc="50" baseline="0" dirty="0">
              <a:latin typeface="+mn-lt"/>
            </a:rPr>
            <a:t>Work/Task Management </a:t>
          </a:r>
        </a:p>
      </dgm:t>
    </dgm:pt>
    <dgm:pt modelId="{9A362750-2987-4B93-82B1-ED15058C1498}" type="parTrans" cxnId="{6B401494-F967-45AB-AD4E-4D5DBF413D13}">
      <dgm:prSet/>
      <dgm:spPr/>
      <dgm:t>
        <a:bodyPr/>
        <a:lstStyle/>
        <a:p>
          <a:endParaRPr lang="en-US"/>
        </a:p>
      </dgm:t>
    </dgm:pt>
    <dgm:pt modelId="{C9E80637-6710-4607-8A30-C828EB419E5F}" type="sibTrans" cxnId="{6B401494-F967-45AB-AD4E-4D5DBF413D13}">
      <dgm:prSet/>
      <dgm:spPr/>
      <dgm:t>
        <a:bodyPr/>
        <a:lstStyle/>
        <a:p>
          <a:endParaRPr lang="en-US"/>
        </a:p>
      </dgm:t>
    </dgm:pt>
    <dgm:pt modelId="{041D9415-6BB2-4299-BD07-BF8D9A0515DB}">
      <dgm:prSet phldr="0" custT="1"/>
      <dgm:spPr/>
      <dgm:t>
        <a:bodyPr/>
        <a:lstStyle/>
        <a:p>
          <a:pPr marL="0">
            <a:lnSpc>
              <a:spcPct val="100000"/>
            </a:lnSpc>
          </a:pPr>
          <a:r>
            <a:rPr lang="en-US" sz="1050" spc="50" baseline="0" dirty="0">
              <a:latin typeface="+mn-lt"/>
            </a:rPr>
            <a:t>Time Tracking / Invoicing, A/R A/P ERP, etc.</a:t>
          </a:r>
        </a:p>
      </dgm:t>
    </dgm:pt>
    <dgm:pt modelId="{06D5038D-5E8C-4A72-9EAB-6BD59D7AEDF9}" type="parTrans" cxnId="{8D89FE60-6B14-495A-9EE0-44415311DC4F}">
      <dgm:prSet/>
      <dgm:spPr/>
      <dgm:t>
        <a:bodyPr/>
        <a:lstStyle/>
        <a:p>
          <a:endParaRPr lang="en-US"/>
        </a:p>
      </dgm:t>
    </dgm:pt>
    <dgm:pt modelId="{6DD57051-0BEE-48FB-94E4-B55548E20595}" type="sibTrans" cxnId="{8D89FE60-6B14-495A-9EE0-44415311DC4F}">
      <dgm:prSet/>
      <dgm:spPr/>
      <dgm:t>
        <a:bodyPr/>
        <a:lstStyle/>
        <a:p>
          <a:endParaRPr lang="en-US"/>
        </a:p>
      </dgm:t>
    </dgm:pt>
    <dgm:pt modelId="{7CBA15E6-CAA3-47BD-9EE8-3CCCC5103309}">
      <dgm:prSet custT="1"/>
      <dgm:spPr/>
      <dgm:t>
        <a:bodyPr lIns="182880" tIns="182880" rIns="182880" bIns="182880"/>
        <a:lstStyle/>
        <a:p>
          <a:pPr marL="0" lvl="0" indent="0" algn="l" defTabSz="666750" rtl="0">
            <a:lnSpc>
              <a:spcPct val="100000"/>
            </a:lnSpc>
            <a:spcBef>
              <a:spcPct val="0"/>
            </a:spcBef>
            <a:spcAft>
              <a:spcPct val="35000"/>
            </a:spcAft>
            <a:buNone/>
          </a:pPr>
          <a:r>
            <a:rPr lang="en-US" sz="1050" kern="1200" spc="50" baseline="0">
              <a:solidFill>
                <a:prstClr val="black">
                  <a:hueOff val="0"/>
                  <a:satOff val="0"/>
                  <a:lumOff val="0"/>
                  <a:alphaOff val="0"/>
                </a:prstClr>
              </a:solidFill>
              <a:latin typeface="Tenorite"/>
              <a:ea typeface="+mn-ea"/>
              <a:cs typeface="+mn-cs"/>
            </a:rPr>
            <a:t>Virtual </a:t>
          </a:r>
          <a:r>
            <a:rPr lang="en-US" sz="1050" kern="1200" spc="50" baseline="0" dirty="0">
              <a:solidFill>
                <a:prstClr val="black">
                  <a:hueOff val="0"/>
                  <a:satOff val="0"/>
                  <a:lumOff val="0"/>
                  <a:alphaOff val="0"/>
                </a:prstClr>
              </a:solidFill>
              <a:latin typeface="Tenorite"/>
              <a:ea typeface="+mn-ea"/>
              <a:cs typeface="+mn-cs"/>
            </a:rPr>
            <a:t>Background / Avatars, GIFs</a:t>
          </a:r>
        </a:p>
      </dgm:t>
    </dgm:pt>
    <dgm:pt modelId="{02CBF69F-933D-402D-824C-BAEBA3C6D4F7}" type="parTrans" cxnId="{02311F46-643A-4848-AE55-908B99D57539}">
      <dgm:prSet/>
      <dgm:spPr/>
      <dgm:t>
        <a:bodyPr/>
        <a:lstStyle/>
        <a:p>
          <a:endParaRPr lang="en-US"/>
        </a:p>
      </dgm:t>
    </dgm:pt>
    <dgm:pt modelId="{5BAB1DDC-4270-4F87-AFD9-2C7EDCE33242}" type="sibTrans" cxnId="{02311F46-643A-4848-AE55-908B99D57539}">
      <dgm:prSet/>
      <dgm:spPr/>
      <dgm:t>
        <a:bodyPr/>
        <a:lstStyle/>
        <a:p>
          <a:endParaRPr lang="en-US"/>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5">
        <dgm:presLayoutVars>
          <dgm:chMax val="0"/>
          <dgm:chPref val="0"/>
        </dgm:presLayoutVars>
      </dgm:prSet>
      <dgm:spPr/>
    </dgm:pt>
    <dgm:pt modelId="{22359DD7-1BFB-4900-BAE6-6084F2F57988}" type="pres">
      <dgm:prSet presAssocID="{73D947E0-108F-4D20-A71E-3CF329F97212}" presName="desTx" presStyleLbl="alignAccFollowNode1" presStyleIdx="0" presStyleCnt="5" custLinFactNeighborX="-623" custLinFactNeighborY="869">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5">
        <dgm:presLayoutVars>
          <dgm:chMax val="0"/>
          <dgm:chPref val="0"/>
        </dgm:presLayoutVars>
      </dgm:prSet>
      <dgm:spPr/>
    </dgm:pt>
    <dgm:pt modelId="{4FEB85EB-D046-4CDB-8A62-BBCE260C4490}" type="pres">
      <dgm:prSet presAssocID="{B1AFA1AF-0FF8-45B3-A6D0-0E255A2F637D}" presName="desTx" presStyleLbl="alignAccFollowNode1" presStyleIdx="1" presStyleCnt="5">
        <dgm:presLayoutVars/>
      </dgm:prSet>
      <dgm:spPr/>
    </dgm:pt>
    <dgm:pt modelId="{40F59683-723F-44D1-8379-95635EED1AA8}" type="pres">
      <dgm:prSet presAssocID="{88649F7A-400B-4056-965D-C9AC0B3AD942}" presName="space" presStyleCnt="0"/>
      <dgm:spPr/>
    </dgm:pt>
    <dgm:pt modelId="{BB2E4F65-C461-40C3-BC82-6A29AA851F44}" type="pres">
      <dgm:prSet presAssocID="{E9682B4F-0217-4B50-923E-C104AA24290F}" presName="composite" presStyleCnt="0"/>
      <dgm:spPr/>
    </dgm:pt>
    <dgm:pt modelId="{49B7F8FA-D256-41EF-9327-52A3551D9A60}" type="pres">
      <dgm:prSet presAssocID="{E9682B4F-0217-4B50-923E-C104AA24290F}" presName="parTx" presStyleLbl="alignNode1" presStyleIdx="2" presStyleCnt="5">
        <dgm:presLayoutVars>
          <dgm:chMax val="0"/>
          <dgm:chPref val="0"/>
        </dgm:presLayoutVars>
      </dgm:prSet>
      <dgm:spPr/>
    </dgm:pt>
    <dgm:pt modelId="{6B5FE59C-B471-448A-AA7A-B526DCC4D4CA}" type="pres">
      <dgm:prSet presAssocID="{E9682B4F-0217-4B50-923E-C104AA24290F}" presName="desTx" presStyleLbl="alignAccFollowNode1" presStyleIdx="2" presStyleCnt="5">
        <dgm:presLayoutVars/>
      </dgm:prSet>
      <dgm:spPr/>
    </dgm:pt>
    <dgm:pt modelId="{A91542D9-4FB3-4302-AD03-3D6EF82E6748}" type="pres">
      <dgm:prSet presAssocID="{B8632E42-D7EB-4C31-877E-6F1B2801851A}" presName="space" presStyleCnt="0"/>
      <dgm:spPr/>
    </dgm:pt>
    <dgm:pt modelId="{1A7C3045-2DAF-4A19-82DB-79436B2E4575}" type="pres">
      <dgm:prSet presAssocID="{4F85505A-81B6-4FDA-A144-900B71DAD946}" presName="composite" presStyleCnt="0"/>
      <dgm:spPr/>
    </dgm:pt>
    <dgm:pt modelId="{4132ECB1-6BEF-4935-AFA3-B2EAA48FDE7E}" type="pres">
      <dgm:prSet presAssocID="{4F85505A-81B6-4FDA-A144-900B71DAD946}" presName="parTx" presStyleLbl="alignNode1" presStyleIdx="3" presStyleCnt="5">
        <dgm:presLayoutVars>
          <dgm:chMax val="0"/>
          <dgm:chPref val="0"/>
        </dgm:presLayoutVars>
      </dgm:prSet>
      <dgm:spPr/>
    </dgm:pt>
    <dgm:pt modelId="{C42A8BDE-B838-475D-AFDE-17B60D744AB6}" type="pres">
      <dgm:prSet presAssocID="{4F85505A-81B6-4FDA-A144-900B71DAD946}" presName="desTx" presStyleLbl="alignAccFollowNode1" presStyleIdx="3" presStyleCnt="5">
        <dgm:presLayoutVars/>
      </dgm:prSet>
      <dgm:spPr/>
    </dgm:pt>
    <dgm:pt modelId="{D0DC94A3-770A-4810-A89A-7DB7918862F6}" type="pres">
      <dgm:prSet presAssocID="{68F74A88-49DC-44B1-BC0D-220A7B97601C}"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4" presStyleCnt="5">
        <dgm:presLayoutVars>
          <dgm:chMax val="0"/>
          <dgm:chPref val="0"/>
        </dgm:presLayoutVars>
      </dgm:prSet>
      <dgm:spPr/>
    </dgm:pt>
    <dgm:pt modelId="{C8429E68-36DD-4F6A-A2F4-7CCDADCEFAD1}" type="pres">
      <dgm:prSet presAssocID="{A2322D3A-7AC2-4C5C-9D7E-EAB2313D47D4}" presName="desTx" presStyleLbl="alignAccFollowNode1" presStyleIdx="4" presStyleCnt="5">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31826907-E438-4A1B-A800-F181C547104F}" type="presOf" srcId="{30A490C8-22B4-4D68-875C-0F0DE2FF864D}" destId="{22359DD7-1BFB-4900-BAE6-6084F2F57988}" srcOrd="0" destOrd="1"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8F2C0113-A68B-4109-9170-D881D9B58D7A}" type="presOf" srcId="{2B23E07E-8A2C-45FB-A4A4-094BB7B9CBB9}" destId="{22359DD7-1BFB-4900-BAE6-6084F2F57988}" srcOrd="0" destOrd="3" presId="urn:microsoft.com/office/officeart/2016/7/layout/HorizontalActionList"/>
    <dgm:cxn modelId="{338D8521-0106-4360-B7C3-963CFAFB5C32}" type="presOf" srcId="{7B5270EE-D054-420B-B264-12E0140AF7B0}" destId="{6B5FE59C-B471-448A-AA7A-B526DCC4D4CA}" srcOrd="0" destOrd="2" presId="urn:microsoft.com/office/officeart/2016/7/layout/HorizontalActionList"/>
    <dgm:cxn modelId="{5A5BA622-5DEB-48B9-88D9-C1DE36C711E5}" srcId="{B1AFA1AF-0FF8-45B3-A6D0-0E255A2F637D}" destId="{50418D2B-9486-42DE-AFDD-1D31420040FF}" srcOrd="0" destOrd="0" parTransId="{D5A17F6B-93F5-442B-938A-0F38C281BE88}" sibTransId="{1D87A0A5-8024-4710-846B-D5BFAC785107}"/>
    <dgm:cxn modelId="{678BB438-0A9F-4578-A40C-D647D598AD57}" type="presOf" srcId="{041D9415-6BB2-4299-BD07-BF8D9A0515DB}" destId="{4FEB85EB-D046-4CDB-8A62-BBCE260C4490}" srcOrd="0" destOrd="3" presId="urn:microsoft.com/office/officeart/2016/7/layout/HorizontalActionList"/>
    <dgm:cxn modelId="{711E093C-AD42-45A4-8D40-A2D39702062E}" srcId="{A2322D3A-7AC2-4C5C-9D7E-EAB2313D47D4}" destId="{8FE81FEC-2664-411F-AEB3-065F29F52751}" srcOrd="0" destOrd="0" parTransId="{BCBC007E-0269-421B-9C41-DE26D5C3A822}" sibTransId="{80230EB7-7230-4881-A631-309C07417378}"/>
    <dgm:cxn modelId="{8D89FE60-6B14-495A-9EE0-44415311DC4F}" srcId="{B1AFA1AF-0FF8-45B3-A6D0-0E255A2F637D}" destId="{041D9415-6BB2-4299-BD07-BF8D9A0515DB}" srcOrd="3" destOrd="0" parTransId="{06D5038D-5E8C-4A72-9EAB-6BD59D7AEDF9}" sibTransId="{6DD57051-0BEE-48FB-94E4-B55548E20595}"/>
    <dgm:cxn modelId="{02311F46-643A-4848-AE55-908B99D57539}" srcId="{A2322D3A-7AC2-4C5C-9D7E-EAB2313D47D4}" destId="{7CBA15E6-CAA3-47BD-9EE8-3CCCC5103309}" srcOrd="1" destOrd="0" parTransId="{02CBF69F-933D-402D-824C-BAEBA3C6D4F7}" sibTransId="{5BAB1DDC-4270-4F87-AFD9-2C7EDCE33242}"/>
    <dgm:cxn modelId="{77A55366-077C-403B-A9E1-B9C6B5CA3288}" type="presOf" srcId="{73D947E0-108F-4D20-A71E-3CF329F97212}" destId="{BDBD7220-3F85-45D2-BED6-5BBFBC23EAE3}" srcOrd="0" destOrd="0" presId="urn:microsoft.com/office/officeart/2016/7/layout/HorizontalActionList"/>
    <dgm:cxn modelId="{F942F56C-9025-4AA1-9B36-C5AE0A93B0F5}" srcId="{4F85505A-81B6-4FDA-A144-900B71DAD946}" destId="{FEB4A941-E9FA-4A86-A673-85FF34B35F20}" srcOrd="0" destOrd="0" parTransId="{39522508-BC4E-4DD5-A744-AFEFFE36DB74}" sibTransId="{97624CC8-6315-4683-B26C-C30D552DA5A6}"/>
    <dgm:cxn modelId="{079DF26D-E3A5-4557-85CD-44BEDC24D86C}" type="presOf" srcId="{6D7170C4-FEB1-410E-A62A-2C2174E759F2}" destId="{6B5FE59C-B471-448A-AA7A-B526DCC4D4CA}" srcOrd="0" destOrd="1" presId="urn:microsoft.com/office/officeart/2016/7/layout/HorizontalActionList"/>
    <dgm:cxn modelId="{B7F6ED6E-855A-4A7B-AE18-3BD04546002C}" type="presOf" srcId="{B1AFA1AF-0FF8-45B3-A6D0-0E255A2F637D}" destId="{C4F84DEA-2002-4D32-8E80-70EEE05E345A}" srcOrd="0" destOrd="0" presId="urn:microsoft.com/office/officeart/2016/7/layout/HorizontalActionList"/>
    <dgm:cxn modelId="{51563A4F-C0EB-47D6-B5BC-47A4E599AD4B}" srcId="{E9682B4F-0217-4B50-923E-C104AA24290F}" destId="{0EC0C300-11E4-45CF-8418-973585107209}" srcOrd="0" destOrd="0" parTransId="{1E4DD98E-100E-46B7-B24A-408BBF69E9FA}" sibTransId="{90FAB5D1-62B3-4FF6-A07D-EE607F529C32}"/>
    <dgm:cxn modelId="{6291F24F-B536-4688-99BC-6A4CB5E15E15}" type="presOf" srcId="{4F85505A-81B6-4FDA-A144-900B71DAD946}" destId="{4132ECB1-6BEF-4935-AFA3-B2EAA48FDE7E}" srcOrd="0" destOrd="0" presId="urn:microsoft.com/office/officeart/2016/7/layout/HorizontalActionList"/>
    <dgm:cxn modelId="{B1913E51-0FB3-4E79-8309-8E45DC6D029A}" type="presOf" srcId="{E16E72A2-8B3A-4665-8B96-70D445554F87}" destId="{4FEB85EB-D046-4CDB-8A62-BBCE260C4490}" srcOrd="0" destOrd="2" presId="urn:microsoft.com/office/officeart/2016/7/layout/HorizontalActionList"/>
    <dgm:cxn modelId="{2D633B56-E147-4EFC-B9EE-6C0413F329B0}" srcId="{0DD8915E-DC14-41D6-9BB5-F49E1C265163}" destId="{4F85505A-81B6-4FDA-A144-900B71DAD946}" srcOrd="3" destOrd="0" parTransId="{D9A96E25-7BBE-4DDD-8DDE-B4970D4340A8}" sibTransId="{68F74A88-49DC-44B1-BC0D-220A7B97601C}"/>
    <dgm:cxn modelId="{34F5D379-F96D-422F-8352-F171DEAE740E}" srcId="{73D947E0-108F-4D20-A71E-3CF329F97212}" destId="{74729F68-B16F-4EB1-A784-6A99A37F6904}" srcOrd="2" destOrd="0" parTransId="{0BED29C8-93B8-4D03-95DA-D4039CD2C7E8}" sibTransId="{F21CE482-F444-4160-9337-894556DDF927}"/>
    <dgm:cxn modelId="{6B401494-F967-45AB-AD4E-4D5DBF413D13}" srcId="{B1AFA1AF-0FF8-45B3-A6D0-0E255A2F637D}" destId="{E16E72A2-8B3A-4665-8B96-70D445554F87}" srcOrd="2" destOrd="0" parTransId="{9A362750-2987-4B93-82B1-ED15058C1498}" sibTransId="{C9E80637-6710-4607-8A30-C828EB419E5F}"/>
    <dgm:cxn modelId="{4F08239B-80DD-432A-B257-DD9FBEF1A28C}" srcId="{73D947E0-108F-4D20-A71E-3CF329F97212}" destId="{51A2AC9A-373F-4BD5-95EB-79AAEF2300A4}" srcOrd="0" destOrd="0" parTransId="{DB5DB2C4-0090-43F8-ACA5-41827B205A72}" sibTransId="{DCFE7613-2437-42BC-8B54-DAFFB6049ADB}"/>
    <dgm:cxn modelId="{F8E874A7-B52E-4FCA-8374-6FD563FB0F1D}" type="presOf" srcId="{51A2AC9A-373F-4BD5-95EB-79AAEF2300A4}" destId="{22359DD7-1BFB-4900-BAE6-6084F2F57988}" srcOrd="0" destOrd="0" presId="urn:microsoft.com/office/officeart/2016/7/layout/HorizontalActionList"/>
    <dgm:cxn modelId="{9BBCDAA8-9C0D-423E-B460-EEFD5C0323BB}" type="presOf" srcId="{7CBA15E6-CAA3-47BD-9EE8-3CCCC5103309}" destId="{C8429E68-36DD-4F6A-A2F4-7CCDADCEFAD1}" srcOrd="0" destOrd="1" presId="urn:microsoft.com/office/officeart/2016/7/layout/HorizontalActionList"/>
    <dgm:cxn modelId="{110097B3-0B24-42EE-9C79-845C028B379B}" type="presOf" srcId="{E9682B4F-0217-4B50-923E-C104AA24290F}" destId="{49B7F8FA-D256-41EF-9327-52A3551D9A60}" srcOrd="0" destOrd="0" presId="urn:microsoft.com/office/officeart/2016/7/layout/HorizontalActionList"/>
    <dgm:cxn modelId="{638F32B9-9B44-4745-8F88-D77121952AAB}" type="presOf" srcId="{FB31B700-C461-4C89-92F2-94A434FA9826}" destId="{4FEB85EB-D046-4CDB-8A62-BBCE260C4490}" srcOrd="0" destOrd="1" presId="urn:microsoft.com/office/officeart/2016/7/layout/HorizontalActionList"/>
    <dgm:cxn modelId="{C54EA6C2-0E6B-42D8-9A4A-4456127A91A8}" type="presOf" srcId="{A2322D3A-7AC2-4C5C-9D7E-EAB2313D47D4}" destId="{59606EB9-9F10-4D12-A33F-A242FDCC0D0F}" srcOrd="0" destOrd="0" presId="urn:microsoft.com/office/officeart/2016/7/layout/HorizontalActionList"/>
    <dgm:cxn modelId="{E339F9C8-AD35-4E33-9434-788C81500EB2}" type="presOf" srcId="{8FE81FEC-2664-411F-AEB3-065F29F52751}" destId="{C8429E68-36DD-4F6A-A2F4-7CCDADCEFAD1}" srcOrd="0" destOrd="0" presId="urn:microsoft.com/office/officeart/2016/7/layout/HorizontalActionList"/>
    <dgm:cxn modelId="{D06382C9-9496-4552-B8C7-724A0EE5E1F6}" srcId="{B1AFA1AF-0FF8-45B3-A6D0-0E255A2F637D}" destId="{FB31B700-C461-4C89-92F2-94A434FA9826}" srcOrd="1" destOrd="0" parTransId="{E681B757-7F5D-41A9-9431-09EE0B0A8F8C}" sibTransId="{A6AE7E60-FB8F-4F14-B5C6-9204A531B0D2}"/>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1" destOrd="0" parTransId="{035C64B0-4F0C-4FD1-BD23-B1D4C9887CBE}" sibTransId="{45495DA8-8707-41E3-A12B-FA5766269C44}"/>
    <dgm:cxn modelId="{179FAFCF-F878-464E-A8A6-1185EFA0E380}" srcId="{0DD8915E-DC14-41D6-9BB5-F49E1C265163}" destId="{A2322D3A-7AC2-4C5C-9D7E-EAB2313D47D4}" srcOrd="4" destOrd="0" parTransId="{4A8C15D4-B36F-4764-B4FF-F2AF790D3E17}" sibTransId="{84DE1C3A-3FC7-4DB3-88ED-33F65A71557A}"/>
    <dgm:cxn modelId="{8CB96BD1-8B01-481A-B525-C5C507C9951C}" type="presOf" srcId="{0EC0C300-11E4-45CF-8418-973585107209}" destId="{6B5FE59C-B471-448A-AA7A-B526DCC4D4CA}" srcOrd="0" destOrd="0" presId="urn:microsoft.com/office/officeart/2016/7/layout/HorizontalActionList"/>
    <dgm:cxn modelId="{36A4EED2-16DE-4F21-9B57-BD053CD7ED3D}" type="presOf" srcId="{FEB4A941-E9FA-4A86-A673-85FF34B35F20}" destId="{C42A8BDE-B838-475D-AFDE-17B60D744AB6}" srcOrd="0" destOrd="0" presId="urn:microsoft.com/office/officeart/2016/7/layout/HorizontalActionList"/>
    <dgm:cxn modelId="{BF1349D4-34AE-476D-8D7B-F3ABAB74304F}" type="presOf" srcId="{50418D2B-9486-42DE-AFDD-1D31420040FF}" destId="{4FEB85EB-D046-4CDB-8A62-BBCE260C4490}" srcOrd="0" destOrd="0" presId="urn:microsoft.com/office/officeart/2016/7/layout/HorizontalActionList"/>
    <dgm:cxn modelId="{825BC9D8-F515-4FBF-8CF8-23CD32968E1D}" type="presOf" srcId="{0DD8915E-DC14-41D6-9BB5-F49E1C265163}" destId="{E4B4F7C4-5024-45F0-9FD7-C5068A1AE6C4}" srcOrd="0" destOrd="0" presId="urn:microsoft.com/office/officeart/2016/7/layout/HorizontalActionList"/>
    <dgm:cxn modelId="{E41CF9DB-9309-4F0E-8214-FDC7AFB1D6ED}" srcId="{E9682B4F-0217-4B50-923E-C104AA24290F}" destId="{7B5270EE-D054-420B-B264-12E0140AF7B0}" srcOrd="2" destOrd="0" parTransId="{F64434C3-1ED1-42F1-98F0-F4810D883261}" sibTransId="{1FD804EB-ED5E-4CE1-83B4-049DA9DF81EA}"/>
    <dgm:cxn modelId="{1EE1E7DC-B854-4292-8087-2FCB4E4FCD7B}" type="presOf" srcId="{74729F68-B16F-4EB1-A784-6A99A37F6904}" destId="{22359DD7-1BFB-4900-BAE6-6084F2F57988}" srcOrd="0" destOrd="2" presId="urn:microsoft.com/office/officeart/2016/7/layout/HorizontalActionList"/>
    <dgm:cxn modelId="{4C64A7E1-7586-46FF-A37A-642F17785B47}" srcId="{E9682B4F-0217-4B50-923E-C104AA24290F}" destId="{6D7170C4-FEB1-410E-A62A-2C2174E759F2}" srcOrd="1" destOrd="0" parTransId="{FB397CE4-6F67-475C-A055-27FB5ECBFA7F}" sibTransId="{41039810-60F8-4C15-8F36-E6B24FA60ECB}"/>
    <dgm:cxn modelId="{17ABB3FB-94CD-4810-B995-F5213B89B431}" srcId="{73D947E0-108F-4D20-A71E-3CF329F97212}" destId="{2B23E07E-8A2C-45FB-A4A4-094BB7B9CBB9}" srcOrd="3" destOrd="0" parTransId="{3AE1C5CF-AD95-4A30-914D-37FE1CF3F012}" sibTransId="{C21DDD84-1A11-488B-A805-505AA55EFE9C}"/>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F5BE37E3-59D0-4D56-B08C-9B1D93695802}" type="presParOf" srcId="{E4B4F7C4-5024-45F0-9FD7-C5068A1AE6C4}" destId="{BB2E4F65-C461-40C3-BC82-6A29AA851F44}" srcOrd="4" destOrd="0" presId="urn:microsoft.com/office/officeart/2016/7/layout/HorizontalActionList"/>
    <dgm:cxn modelId="{1FC3B8DB-8632-4AA8-99E5-4F0C12504130}" type="presParOf" srcId="{BB2E4F65-C461-40C3-BC82-6A29AA851F44}" destId="{49B7F8FA-D256-41EF-9327-52A3551D9A60}" srcOrd="0" destOrd="0" presId="urn:microsoft.com/office/officeart/2016/7/layout/HorizontalActionList"/>
    <dgm:cxn modelId="{03A1CBF9-FFCE-4B8C-9850-8B297556CCF4}" type="presParOf" srcId="{BB2E4F65-C461-40C3-BC82-6A29AA851F44}" destId="{6B5FE59C-B471-448A-AA7A-B526DCC4D4CA}" srcOrd="1" destOrd="0" presId="urn:microsoft.com/office/officeart/2016/7/layout/HorizontalActionList"/>
    <dgm:cxn modelId="{BAB9C1C4-8A05-4AE7-B42E-55875981524E}" type="presParOf" srcId="{E4B4F7C4-5024-45F0-9FD7-C5068A1AE6C4}" destId="{A91542D9-4FB3-4302-AD03-3D6EF82E6748}" srcOrd="5" destOrd="0" presId="urn:microsoft.com/office/officeart/2016/7/layout/HorizontalActionList"/>
    <dgm:cxn modelId="{F7DEAAC8-FCAD-4F6B-92BD-91B8342F3277}" type="presParOf" srcId="{E4B4F7C4-5024-45F0-9FD7-C5068A1AE6C4}" destId="{1A7C3045-2DAF-4A19-82DB-79436B2E4575}" srcOrd="6" destOrd="0" presId="urn:microsoft.com/office/officeart/2016/7/layout/HorizontalActionList"/>
    <dgm:cxn modelId="{13555CA3-20BE-41F8-BD09-0BA8CEE1C702}" type="presParOf" srcId="{1A7C3045-2DAF-4A19-82DB-79436B2E4575}" destId="{4132ECB1-6BEF-4935-AFA3-B2EAA48FDE7E}" srcOrd="0" destOrd="0" presId="urn:microsoft.com/office/officeart/2016/7/layout/HorizontalActionList"/>
    <dgm:cxn modelId="{0848E8B2-6BD5-4CB6-B7E0-F8F1B1F78E2F}" type="presParOf" srcId="{1A7C3045-2DAF-4A19-82DB-79436B2E4575}" destId="{C42A8BDE-B838-475D-AFDE-17B60D744AB6}" srcOrd="1" destOrd="0" presId="urn:microsoft.com/office/officeart/2016/7/layout/HorizontalActionList"/>
    <dgm:cxn modelId="{FD5AD2F1-E5D1-4359-99EB-D3225676DF7F}" type="presParOf" srcId="{E4B4F7C4-5024-45F0-9FD7-C5068A1AE6C4}" destId="{D0DC94A3-770A-4810-A89A-7DB7918862F6}" srcOrd="7" destOrd="0" presId="urn:microsoft.com/office/officeart/2016/7/layout/HorizontalActionList"/>
    <dgm:cxn modelId="{2608DA2F-9259-4A20-98D1-9A5F5780B66F}" type="presParOf" srcId="{E4B4F7C4-5024-45F0-9FD7-C5068A1AE6C4}" destId="{647B2244-AC3A-441A-A6FB-6136FA04F429}" srcOrd="8"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9272" y="541550"/>
          <a:ext cx="1487399" cy="44621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38" tIns="117538" rIns="117538" bIns="117538" numCol="1" spcCol="1270" anchor="ctr" anchorCtr="0">
          <a:noAutofit/>
        </a:bodyPr>
        <a:lstStyle/>
        <a:p>
          <a:pPr marL="0" lvl="0" indent="0" algn="ctr" defTabSz="914400" rtl="0" eaLnBrk="1" latinLnBrk="0" hangingPunct="1">
            <a:lnSpc>
              <a:spcPct val="90000"/>
            </a:lnSpc>
            <a:spcBef>
              <a:spcPct val="0"/>
            </a:spcBef>
            <a:spcAft>
              <a:spcPct val="35000"/>
            </a:spcAft>
            <a:buFont typeface="Arial" panose="020B0604020202020204" pitchFamily="34" charset="0"/>
            <a:buNone/>
          </a:pPr>
          <a:r>
            <a:rPr lang="en-US" sz="1600" kern="1200" spc="150" baseline="0" dirty="0">
              <a:solidFill>
                <a:schemeClr val="tx1"/>
              </a:solidFill>
              <a:latin typeface="+mj-lt"/>
              <a:ea typeface="+mj-ea"/>
              <a:cs typeface="+mj-cs"/>
            </a:rPr>
            <a:t>Hardware</a:t>
          </a:r>
        </a:p>
      </dsp:txBody>
      <dsp:txXfrm>
        <a:off x="9272" y="541550"/>
        <a:ext cx="1487399" cy="446219"/>
      </dsp:txXfrm>
    </dsp:sp>
    <dsp:sp modelId="{22359DD7-1BFB-4900-BAE6-6084F2F57988}">
      <dsp:nvSpPr>
        <dsp:cNvPr id="0" name=""/>
        <dsp:cNvSpPr/>
      </dsp:nvSpPr>
      <dsp:spPr>
        <a:xfrm>
          <a:off x="5" y="1005763"/>
          <a:ext cx="1487399" cy="20704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922" tIns="146922" rIns="146922" bIns="146922" numCol="1" spcCol="1270" anchor="t" anchorCtr="0">
          <a:noAutofit/>
        </a:bodyPr>
        <a:lstStyle/>
        <a:p>
          <a:pPr marL="0" lvl="0" indent="0" algn="l" defTabSz="466725">
            <a:lnSpc>
              <a:spcPct val="100000"/>
            </a:lnSpc>
            <a:spcBef>
              <a:spcPct val="0"/>
            </a:spcBef>
            <a:spcAft>
              <a:spcPct val="35000"/>
            </a:spcAft>
            <a:buNone/>
          </a:pPr>
          <a:r>
            <a:rPr lang="en-US" sz="1050" kern="1200" spc="50" baseline="0" dirty="0">
              <a:latin typeface="+mn-lt"/>
            </a:rPr>
            <a:t>Desk, Chair, Lighting, Files</a:t>
          </a:r>
        </a:p>
        <a:p>
          <a:pPr marL="0" lvl="0" indent="0" algn="l" defTabSz="466725">
            <a:lnSpc>
              <a:spcPct val="100000"/>
            </a:lnSpc>
            <a:spcBef>
              <a:spcPct val="0"/>
            </a:spcBef>
            <a:spcAft>
              <a:spcPct val="35000"/>
            </a:spcAft>
            <a:buNone/>
          </a:pPr>
          <a:r>
            <a:rPr lang="en-US" sz="1050" kern="1200" spc="50" baseline="0" dirty="0">
              <a:latin typeface="+mn-lt"/>
            </a:rPr>
            <a:t>Laptop, Chargers, Hard Drives, Cloud Storage</a:t>
          </a:r>
        </a:p>
        <a:p>
          <a:pPr marL="0" lvl="0" indent="0" algn="l" defTabSz="466725">
            <a:lnSpc>
              <a:spcPct val="100000"/>
            </a:lnSpc>
            <a:spcBef>
              <a:spcPct val="0"/>
            </a:spcBef>
            <a:spcAft>
              <a:spcPct val="35000"/>
            </a:spcAft>
            <a:buNone/>
          </a:pPr>
          <a:r>
            <a:rPr lang="en-US" sz="1050" kern="1200" spc="50" baseline="0" dirty="0">
              <a:latin typeface="+mn-lt"/>
            </a:rPr>
            <a:t>Neck and Joint Braces </a:t>
          </a:r>
        </a:p>
        <a:p>
          <a:pPr marL="0" lvl="0" indent="0" algn="l" defTabSz="466725">
            <a:lnSpc>
              <a:spcPct val="100000"/>
            </a:lnSpc>
            <a:spcBef>
              <a:spcPct val="0"/>
            </a:spcBef>
            <a:spcAft>
              <a:spcPct val="35000"/>
            </a:spcAft>
            <a:buNone/>
          </a:pPr>
          <a:r>
            <a:rPr lang="en-US" sz="1050" kern="1200" spc="50" baseline="0">
              <a:latin typeface="+mn-lt"/>
            </a:rPr>
            <a:t>Reading </a:t>
          </a:r>
          <a:r>
            <a:rPr lang="en-US" sz="1050" kern="1200" spc="50" baseline="0" dirty="0">
              <a:latin typeface="+mn-lt"/>
            </a:rPr>
            <a:t>Glasses, etc.</a:t>
          </a:r>
        </a:p>
      </dsp:txBody>
      <dsp:txXfrm>
        <a:off x="5" y="1005763"/>
        <a:ext cx="1487399" cy="2070448"/>
      </dsp:txXfrm>
    </dsp:sp>
    <dsp:sp modelId="{C4F84DEA-2002-4D32-8E80-70EEE05E345A}">
      <dsp:nvSpPr>
        <dsp:cNvPr id="0" name=""/>
        <dsp:cNvSpPr/>
      </dsp:nvSpPr>
      <dsp:spPr>
        <a:xfrm>
          <a:off x="1604461" y="541550"/>
          <a:ext cx="1487399" cy="44621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38" tIns="117538" rIns="117538" bIns="117538" numCol="1" spcCol="1270" anchor="ctr" anchorCtr="0">
          <a:noAutofit/>
        </a:bodyPr>
        <a:lstStyle/>
        <a:p>
          <a:pPr marL="0" lvl="0" indent="0" algn="ctr" defTabSz="711200">
            <a:lnSpc>
              <a:spcPct val="90000"/>
            </a:lnSpc>
            <a:spcBef>
              <a:spcPct val="0"/>
            </a:spcBef>
            <a:spcAft>
              <a:spcPct val="35000"/>
            </a:spcAft>
            <a:buNone/>
          </a:pPr>
          <a:r>
            <a:rPr lang="en-US" sz="1600" kern="1200" spc="150" baseline="0" dirty="0">
              <a:solidFill>
                <a:prstClr val="black"/>
              </a:solidFill>
              <a:latin typeface="Tenorite"/>
              <a:ea typeface="+mn-ea"/>
              <a:cs typeface="+mn-cs"/>
            </a:rPr>
            <a:t>Software</a:t>
          </a:r>
        </a:p>
      </dsp:txBody>
      <dsp:txXfrm>
        <a:off x="1604461" y="541550"/>
        <a:ext cx="1487399" cy="446219"/>
      </dsp:txXfrm>
    </dsp:sp>
    <dsp:sp modelId="{4FEB85EB-D046-4CDB-8A62-BBCE260C4490}">
      <dsp:nvSpPr>
        <dsp:cNvPr id="0" name=""/>
        <dsp:cNvSpPr/>
      </dsp:nvSpPr>
      <dsp:spPr>
        <a:xfrm>
          <a:off x="1604461" y="987770"/>
          <a:ext cx="1487399" cy="20704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922" tIns="146922" rIns="146922" bIns="146922" numCol="1" spcCol="1270" anchor="t" anchorCtr="0">
          <a:noAutofit/>
        </a:bodyPr>
        <a:lstStyle/>
        <a:p>
          <a:pPr marL="0" lvl="0" indent="0" algn="l" defTabSz="466725">
            <a:lnSpc>
              <a:spcPct val="100000"/>
            </a:lnSpc>
            <a:spcBef>
              <a:spcPct val="0"/>
            </a:spcBef>
            <a:spcAft>
              <a:spcPct val="35000"/>
            </a:spcAft>
            <a:buNone/>
          </a:pPr>
          <a:r>
            <a:rPr lang="en-US" sz="1050" kern="1200" spc="50" baseline="0" dirty="0">
              <a:latin typeface="+mn-lt"/>
            </a:rPr>
            <a:t>Office s/w: Docs, Sheets, Slides, Graphics </a:t>
          </a:r>
        </a:p>
        <a:p>
          <a:pPr marL="0" lvl="0" indent="0" algn="l" defTabSz="466725">
            <a:lnSpc>
              <a:spcPct val="100000"/>
            </a:lnSpc>
            <a:spcBef>
              <a:spcPct val="0"/>
            </a:spcBef>
            <a:spcAft>
              <a:spcPct val="35000"/>
            </a:spcAft>
            <a:buNone/>
          </a:pPr>
          <a:r>
            <a:rPr lang="en-US" sz="1050" kern="1200" spc="50" baseline="0" dirty="0">
              <a:latin typeface="+mn-lt"/>
            </a:rPr>
            <a:t>Audio / Video recording </a:t>
          </a:r>
        </a:p>
        <a:p>
          <a:pPr marL="0" lvl="0" indent="0" algn="l" defTabSz="466725">
            <a:lnSpc>
              <a:spcPct val="100000"/>
            </a:lnSpc>
            <a:spcBef>
              <a:spcPct val="0"/>
            </a:spcBef>
            <a:spcAft>
              <a:spcPct val="35000"/>
            </a:spcAft>
            <a:buNone/>
          </a:pPr>
          <a:r>
            <a:rPr lang="en-US" sz="1050" kern="1200" spc="50" baseline="0" dirty="0">
              <a:latin typeface="+mn-lt"/>
            </a:rPr>
            <a:t>Work/Task Management </a:t>
          </a:r>
        </a:p>
        <a:p>
          <a:pPr marL="0" lvl="0" indent="0" algn="l" defTabSz="466725">
            <a:lnSpc>
              <a:spcPct val="100000"/>
            </a:lnSpc>
            <a:spcBef>
              <a:spcPct val="0"/>
            </a:spcBef>
            <a:spcAft>
              <a:spcPct val="35000"/>
            </a:spcAft>
            <a:buNone/>
          </a:pPr>
          <a:r>
            <a:rPr lang="en-US" sz="1050" kern="1200" spc="50" baseline="0" dirty="0">
              <a:latin typeface="+mn-lt"/>
            </a:rPr>
            <a:t>Time Tracking / Invoicing, A/R A/P ERP, etc.</a:t>
          </a:r>
        </a:p>
      </dsp:txBody>
      <dsp:txXfrm>
        <a:off x="1604461" y="987770"/>
        <a:ext cx="1487399" cy="2070448"/>
      </dsp:txXfrm>
    </dsp:sp>
    <dsp:sp modelId="{49B7F8FA-D256-41EF-9327-52A3551D9A60}">
      <dsp:nvSpPr>
        <dsp:cNvPr id="0" name=""/>
        <dsp:cNvSpPr/>
      </dsp:nvSpPr>
      <dsp:spPr>
        <a:xfrm>
          <a:off x="3199650" y="541550"/>
          <a:ext cx="1487399" cy="44621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38" tIns="117538" rIns="117538" bIns="117538" numCol="1" spcCol="1270" anchor="ctr" anchorCtr="0">
          <a:noAutofit/>
        </a:bodyPr>
        <a:lstStyle/>
        <a:p>
          <a:pPr marL="0" lvl="0" indent="0" algn="ctr" defTabSz="889000">
            <a:lnSpc>
              <a:spcPct val="90000"/>
            </a:lnSpc>
            <a:spcBef>
              <a:spcPct val="0"/>
            </a:spcBef>
            <a:spcAft>
              <a:spcPct val="35000"/>
            </a:spcAft>
            <a:buNone/>
          </a:pPr>
          <a:r>
            <a:rPr lang="en-US" sz="1600" kern="1200" spc="150" baseline="0" dirty="0">
              <a:solidFill>
                <a:prstClr val="black"/>
              </a:solidFill>
              <a:latin typeface="Tenorite"/>
              <a:ea typeface="+mn-ea"/>
              <a:cs typeface="+mn-cs"/>
            </a:rPr>
            <a:t>Security</a:t>
          </a:r>
        </a:p>
      </dsp:txBody>
      <dsp:txXfrm>
        <a:off x="3199650" y="541550"/>
        <a:ext cx="1487399" cy="446219"/>
      </dsp:txXfrm>
    </dsp:sp>
    <dsp:sp modelId="{6B5FE59C-B471-448A-AA7A-B526DCC4D4CA}">
      <dsp:nvSpPr>
        <dsp:cNvPr id="0" name=""/>
        <dsp:cNvSpPr/>
      </dsp:nvSpPr>
      <dsp:spPr>
        <a:xfrm>
          <a:off x="3199650" y="987770"/>
          <a:ext cx="1487399" cy="20704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922" tIns="146922" rIns="146922" bIns="146922" numCol="1" spcCol="1270" anchor="t" anchorCtr="0">
          <a:noAutofit/>
        </a:bodyPr>
        <a:lstStyle/>
        <a:p>
          <a:pPr marL="0" lvl="0" indent="0" algn="l" defTabSz="66675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Logical Security: Virus Scans, VPNs, etc.</a:t>
          </a:r>
        </a:p>
        <a:p>
          <a:pPr marL="0" lvl="0" indent="0" algn="l" defTabSz="66675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Legal Security: Contract Management</a:t>
          </a:r>
        </a:p>
        <a:p>
          <a:pPr marL="0" lvl="0" indent="0" algn="l" defTabSz="66675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Hardware Security: Locks on Equipment, Backpacks</a:t>
          </a:r>
        </a:p>
      </dsp:txBody>
      <dsp:txXfrm>
        <a:off x="3199650" y="987770"/>
        <a:ext cx="1487399" cy="2070448"/>
      </dsp:txXfrm>
    </dsp:sp>
    <dsp:sp modelId="{4132ECB1-6BEF-4935-AFA3-B2EAA48FDE7E}">
      <dsp:nvSpPr>
        <dsp:cNvPr id="0" name=""/>
        <dsp:cNvSpPr/>
      </dsp:nvSpPr>
      <dsp:spPr>
        <a:xfrm>
          <a:off x="4794839" y="541550"/>
          <a:ext cx="1487399" cy="44621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38" tIns="117538" rIns="117538" bIns="117538" numCol="1" spcCol="1270" anchor="ctr" anchorCtr="0">
          <a:noAutofit/>
        </a:bodyPr>
        <a:lstStyle/>
        <a:p>
          <a:pPr marL="0" lvl="0" indent="0" algn="ctr" defTabSz="711200">
            <a:lnSpc>
              <a:spcPct val="90000"/>
            </a:lnSpc>
            <a:spcBef>
              <a:spcPct val="0"/>
            </a:spcBef>
            <a:spcAft>
              <a:spcPct val="35000"/>
            </a:spcAft>
            <a:buNone/>
          </a:pPr>
          <a:r>
            <a:rPr lang="en-US" sz="1600" kern="1200" spc="150" baseline="0" dirty="0">
              <a:solidFill>
                <a:prstClr val="black"/>
              </a:solidFill>
              <a:latin typeface="Tenorite"/>
              <a:ea typeface="+mn-ea"/>
              <a:cs typeface="+mn-cs"/>
            </a:rPr>
            <a:t>Audio</a:t>
          </a:r>
        </a:p>
      </dsp:txBody>
      <dsp:txXfrm>
        <a:off x="4794839" y="541550"/>
        <a:ext cx="1487399" cy="446219"/>
      </dsp:txXfrm>
    </dsp:sp>
    <dsp:sp modelId="{C42A8BDE-B838-475D-AFDE-17B60D744AB6}">
      <dsp:nvSpPr>
        <dsp:cNvPr id="0" name=""/>
        <dsp:cNvSpPr/>
      </dsp:nvSpPr>
      <dsp:spPr>
        <a:xfrm>
          <a:off x="4794839" y="987770"/>
          <a:ext cx="1487399" cy="20704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6922" tIns="146922" rIns="146922" bIns="146922" numCol="1" spcCol="1270" anchor="t" anchorCtr="0">
          <a:noAutofit/>
        </a:bodyPr>
        <a:lstStyle/>
        <a:p>
          <a:pPr marL="0" lvl="0" indent="0" algn="l" defTabSz="666750" rtl="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Microphone(s), Headsets, Ear buds</a:t>
          </a:r>
        </a:p>
      </dsp:txBody>
      <dsp:txXfrm>
        <a:off x="4794839" y="987770"/>
        <a:ext cx="1487399" cy="2070448"/>
      </dsp:txXfrm>
    </dsp:sp>
    <dsp:sp modelId="{59606EB9-9F10-4D12-A33F-A242FDCC0D0F}">
      <dsp:nvSpPr>
        <dsp:cNvPr id="0" name=""/>
        <dsp:cNvSpPr/>
      </dsp:nvSpPr>
      <dsp:spPr>
        <a:xfrm>
          <a:off x="6390027" y="541550"/>
          <a:ext cx="1487399" cy="44621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38" tIns="117538" rIns="117538" bIns="117538" numCol="1" spcCol="1270" anchor="ctr" anchorCtr="0">
          <a:noAutofit/>
        </a:bodyPr>
        <a:lstStyle/>
        <a:p>
          <a:pPr marL="0" lvl="0" indent="0" algn="ctr" defTabSz="889000">
            <a:lnSpc>
              <a:spcPct val="90000"/>
            </a:lnSpc>
            <a:spcBef>
              <a:spcPct val="0"/>
            </a:spcBef>
            <a:spcAft>
              <a:spcPct val="35000"/>
            </a:spcAft>
            <a:buNone/>
          </a:pPr>
          <a:r>
            <a:rPr lang="en-US" sz="1600" kern="1200" spc="150" baseline="0" dirty="0">
              <a:solidFill>
                <a:prstClr val="black"/>
              </a:solidFill>
              <a:latin typeface="Tenorite"/>
              <a:ea typeface="+mn-ea"/>
              <a:cs typeface="+mn-cs"/>
            </a:rPr>
            <a:t>Video</a:t>
          </a:r>
        </a:p>
      </dsp:txBody>
      <dsp:txXfrm>
        <a:off x="6390027" y="541550"/>
        <a:ext cx="1487399" cy="446219"/>
      </dsp:txXfrm>
    </dsp:sp>
    <dsp:sp modelId="{C8429E68-36DD-4F6A-A2F4-7CCDADCEFAD1}">
      <dsp:nvSpPr>
        <dsp:cNvPr id="0" name=""/>
        <dsp:cNvSpPr/>
      </dsp:nvSpPr>
      <dsp:spPr>
        <a:xfrm>
          <a:off x="6390027" y="987770"/>
          <a:ext cx="1487399" cy="20704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666750" rtl="0">
            <a:lnSpc>
              <a:spcPct val="100000"/>
            </a:lnSpc>
            <a:spcBef>
              <a:spcPct val="0"/>
            </a:spcBef>
            <a:spcAft>
              <a:spcPct val="35000"/>
            </a:spcAft>
            <a:buNone/>
          </a:pPr>
          <a:r>
            <a:rPr lang="en-US" sz="1050" kern="1200" spc="50" baseline="0" dirty="0">
              <a:solidFill>
                <a:prstClr val="black">
                  <a:hueOff val="0"/>
                  <a:satOff val="0"/>
                  <a:lumOff val="0"/>
                  <a:alphaOff val="0"/>
                </a:prstClr>
              </a:solidFill>
              <a:latin typeface="Tenorite"/>
              <a:ea typeface="+mn-ea"/>
              <a:cs typeface="+mn-cs"/>
            </a:rPr>
            <a:t>Camera, Lights</a:t>
          </a:r>
        </a:p>
        <a:p>
          <a:pPr marL="0" lvl="0" indent="0" algn="l" defTabSz="666750" rtl="0">
            <a:lnSpc>
              <a:spcPct val="100000"/>
            </a:lnSpc>
            <a:spcBef>
              <a:spcPct val="0"/>
            </a:spcBef>
            <a:spcAft>
              <a:spcPct val="35000"/>
            </a:spcAft>
            <a:buNone/>
          </a:pPr>
          <a:r>
            <a:rPr lang="en-US" sz="1050" kern="1200" spc="50" baseline="0">
              <a:solidFill>
                <a:prstClr val="black">
                  <a:hueOff val="0"/>
                  <a:satOff val="0"/>
                  <a:lumOff val="0"/>
                  <a:alphaOff val="0"/>
                </a:prstClr>
              </a:solidFill>
              <a:latin typeface="Tenorite"/>
              <a:ea typeface="+mn-ea"/>
              <a:cs typeface="+mn-cs"/>
            </a:rPr>
            <a:t>Virtual </a:t>
          </a:r>
          <a:r>
            <a:rPr lang="en-US" sz="1050" kern="1200" spc="50" baseline="0" dirty="0">
              <a:solidFill>
                <a:prstClr val="black">
                  <a:hueOff val="0"/>
                  <a:satOff val="0"/>
                  <a:lumOff val="0"/>
                  <a:alphaOff val="0"/>
                </a:prstClr>
              </a:solidFill>
              <a:latin typeface="Tenorite"/>
              <a:ea typeface="+mn-ea"/>
              <a:cs typeface="+mn-cs"/>
            </a:rPr>
            <a:t>Background / Avatars, GIFs</a:t>
          </a:r>
        </a:p>
      </dsp:txBody>
      <dsp:txXfrm>
        <a:off x="6390027" y="987770"/>
        <a:ext cx="1487399" cy="2070448"/>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1/8/2023</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1/8/2023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812031" y="4434840"/>
            <a:ext cx="3706328" cy="1122202"/>
          </a:xfrm>
        </p:spPr>
        <p:txBody>
          <a:bodyPr anchor="b">
            <a:noAutofit/>
          </a:bodyPr>
          <a:lstStyle>
            <a:lvl1pPr algn="l">
              <a:defRPr sz="2700" spc="113"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812031" y="5586890"/>
            <a:ext cx="3706328" cy="396660"/>
          </a:xfrm>
        </p:spPr>
        <p:txBody>
          <a:bodyPr>
            <a:normAutofit/>
          </a:bodyPr>
          <a:lstStyle>
            <a:lvl1pPr marL="0" indent="0" algn="l">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1"/>
            <a:ext cx="7116234"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4116612" y="0"/>
            <a:ext cx="5027389"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000125" y="1020446"/>
            <a:ext cx="2171700" cy="1325563"/>
          </a:xfrm>
        </p:spPr>
        <p:txBody>
          <a:bodyPr anchor="b">
            <a:normAutofit/>
          </a:bodyPr>
          <a:lstStyle>
            <a:lvl1pPr>
              <a:defRPr sz="2100" spc="113"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000125" y="2924176"/>
            <a:ext cx="2171700" cy="2519363"/>
          </a:xfrm>
        </p:spPr>
        <p:txBody>
          <a:bodyPr>
            <a:normAutofit/>
          </a:bodyPr>
          <a:lstStyle>
            <a:lvl1pPr marL="0" indent="0">
              <a:lnSpc>
                <a:spcPct val="150000"/>
              </a:lnSpc>
              <a:buNone/>
              <a:defRPr sz="1050">
                <a:solidFill>
                  <a:schemeClr val="bg1"/>
                </a:solidFill>
              </a:defRPr>
            </a:lvl1pPr>
            <a:lvl2pPr marL="342900" indent="0">
              <a:lnSpc>
                <a:spcPct val="150000"/>
              </a:lnSpc>
              <a:buNone/>
              <a:defRPr sz="1050">
                <a:solidFill>
                  <a:schemeClr val="bg1"/>
                </a:solidFill>
              </a:defRPr>
            </a:lvl2pPr>
            <a:lvl3pPr marL="685800" indent="0">
              <a:lnSpc>
                <a:spcPct val="150000"/>
              </a:lnSpc>
              <a:buNone/>
              <a:defRPr sz="1050">
                <a:solidFill>
                  <a:schemeClr val="bg1"/>
                </a:solidFill>
              </a:defRPr>
            </a:lvl3pPr>
            <a:lvl4pPr marL="1028700" indent="0">
              <a:lnSpc>
                <a:spcPct val="150000"/>
              </a:lnSpc>
              <a:buNone/>
              <a:defRPr sz="1050">
                <a:solidFill>
                  <a:schemeClr val="bg1"/>
                </a:solidFill>
              </a:defRPr>
            </a:lvl4pPr>
            <a:lvl5pPr marL="1371600" indent="0">
              <a:lnSpc>
                <a:spcPct val="150000"/>
              </a:lnSpc>
              <a:buNone/>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000125" y="6356351"/>
            <a:ext cx="738868" cy="365125"/>
          </a:xfrm>
        </p:spPr>
        <p:txBody>
          <a:bodyPr/>
          <a:lstStyle>
            <a:lvl1pPr>
              <a:defRPr sz="675"/>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002414" y="6356350"/>
            <a:ext cx="1862132" cy="365125"/>
          </a:xfrm>
        </p:spPr>
        <p:txBody>
          <a:bodyPr/>
          <a:lstStyle>
            <a:lvl1pPr>
              <a:defRPr sz="675"/>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4152229" y="6356351"/>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021556" y="1671639"/>
            <a:ext cx="3833813" cy="1204912"/>
          </a:xfrm>
        </p:spPr>
        <p:txBody>
          <a:bodyPr anchor="b">
            <a:normAutofit/>
          </a:bodyPr>
          <a:lstStyle>
            <a:lvl1pPr>
              <a:defRPr lang="en-US" sz="2100" kern="1200" spc="113"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021556" y="3660774"/>
            <a:ext cx="3833813" cy="1525588"/>
          </a:xfrm>
        </p:spPr>
        <p:txBody>
          <a:bodyPr>
            <a:normAutofit/>
          </a:bodyPr>
          <a:lstStyle>
            <a:lvl1pPr marL="0" indent="0">
              <a:lnSpc>
                <a:spcPct val="100000"/>
              </a:lnSpc>
              <a:buNone/>
              <a:defRPr sz="1050" spc="38"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628650" y="6356351"/>
            <a:ext cx="914400" cy="365125"/>
          </a:xfrm>
        </p:spPr>
        <p:txBody>
          <a:bodyPr/>
          <a:lstStyle>
            <a:lvl1pPr>
              <a:defRPr sz="675"/>
            </a:lvl1pPr>
          </a:lstStyle>
          <a:p>
            <a:r>
              <a:rPr lang="en-US" dirty="0"/>
              <a:t>20XX</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1847850" y="6356351"/>
            <a:ext cx="2609850" cy="365125"/>
          </a:xfrm>
        </p:spPr>
        <p:txBody>
          <a:bodyPr/>
          <a:lstStyle>
            <a:lvl1pPr>
              <a:defRPr sz="675"/>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5214937" y="-25401"/>
            <a:ext cx="3929063"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2148841"/>
            <a:ext cx="3134678" cy="1715531"/>
          </a:xfrm>
        </p:spPr>
        <p:txBody>
          <a:bodyPr anchor="b">
            <a:noAutofit/>
          </a:bodyPr>
          <a:lstStyle>
            <a:lvl1pPr algn="l">
              <a:defRPr sz="2700" spc="113"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5243512" y="3962003"/>
            <a:ext cx="3134678" cy="365125"/>
          </a:xfrm>
        </p:spPr>
        <p:txBody>
          <a:bodyPr>
            <a:normAutofit/>
          </a:bodyPr>
          <a:lstStyle>
            <a:lvl1pPr marL="0" indent="0" algn="l">
              <a:buNone/>
              <a:defRPr sz="12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4407694"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100" kern="1200" spc="113"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675"/>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675"/>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628650" y="2111608"/>
            <a:ext cx="7886700" cy="3744912"/>
          </a:xfrm>
        </p:spPr>
        <p:txBody>
          <a:bodyPr/>
          <a:lstStyle/>
          <a:p>
            <a:r>
              <a:rPr lang="en-US"/>
              <a:t>Click icon to add chart</a:t>
            </a:r>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100" kern="1200" spc="113"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628650" y="2111382"/>
            <a:ext cx="7886700" cy="3744913"/>
          </a:xfrm>
        </p:spPr>
        <p:txBody>
          <a:bodyPr/>
          <a:lstStyle/>
          <a:p>
            <a:r>
              <a:rPr lang="en-US"/>
              <a:t>Click icon to add table</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675"/>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675"/>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4186238"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3493294" y="2809876"/>
            <a:ext cx="5022056" cy="1909763"/>
          </a:xfrm>
        </p:spPr>
        <p:txBody>
          <a:bodyPr anchor="b">
            <a:normAutofit/>
          </a:bodyPr>
          <a:lstStyle>
            <a:lvl1pPr>
              <a:defRPr lang="en-US" sz="2100" kern="1200" spc="113"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3493294" y="5028804"/>
            <a:ext cx="5022056" cy="365125"/>
          </a:xfrm>
        </p:spPr>
        <p:txBody>
          <a:bodyPr anchor="b">
            <a:normAutofit/>
          </a:bodyPr>
          <a:lstStyle>
            <a:lvl1pPr marL="0" indent="0" algn="l">
              <a:buNone/>
              <a:defRPr sz="1200">
                <a:solidFill>
                  <a:schemeClr val="bg2">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3507580" y="6356351"/>
            <a:ext cx="1271588" cy="365125"/>
          </a:xfrm>
        </p:spPr>
        <p:txBody>
          <a:bodyPr/>
          <a:lstStyle>
            <a:lvl1pPr>
              <a:defRPr sz="675"/>
            </a:lvl1pPr>
          </a:lstStyle>
          <a:p>
            <a:r>
              <a:rPr lang="en-US" dirty="0"/>
              <a:t>20XX</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5057775" y="6356351"/>
            <a:ext cx="1907381" cy="365125"/>
          </a:xfrm>
        </p:spPr>
        <p:txBody>
          <a:bodyPr/>
          <a:lstStyle>
            <a:lvl1pPr>
              <a:defRPr sz="675"/>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7243762" y="6356351"/>
            <a:ext cx="1271588" cy="365125"/>
          </a:xfrm>
        </p:spPr>
        <p:txBody>
          <a:bodyPr/>
          <a:lstStyle>
            <a:lvl1pPr>
              <a:defRPr sz="675"/>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1657350" y="0"/>
            <a:ext cx="18288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413867" y="892178"/>
            <a:ext cx="6316266" cy="1325563"/>
          </a:xfrm>
        </p:spPr>
        <p:txBody>
          <a:bodyPr>
            <a:normAutofit/>
          </a:bodyPr>
          <a:lstStyle>
            <a:lvl1pPr algn="ctr">
              <a:defRPr lang="en-US" sz="2100" kern="1200" spc="113"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115386" y="2886075"/>
            <a:ext cx="1384133"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921427" y="5084525"/>
            <a:ext cx="1738280"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115386" y="5464115"/>
            <a:ext cx="1384133" cy="343061"/>
          </a:xfrm>
        </p:spPr>
        <p:txBody>
          <a:bodyPr anchor="t">
            <a:noAutofit/>
          </a:bodyPr>
          <a:lstStyle>
            <a:lvl1pPr marL="0" indent="0" algn="ctr">
              <a:buNone/>
              <a:defRPr lang="en-US" sz="750" kern="1200" spc="113" baseline="0" dirty="0" smtClean="0">
                <a:solidFill>
                  <a:schemeClr val="tx1"/>
                </a:solidFill>
                <a:latin typeface="+mn-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2877686" y="2886075"/>
            <a:ext cx="1384133"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2683725" y="5084525"/>
            <a:ext cx="1748112"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2877685" y="5478797"/>
            <a:ext cx="1391962" cy="343061"/>
          </a:xfrm>
        </p:spPr>
        <p:txBody>
          <a:bodyPr anchor="t">
            <a:noAutofit/>
          </a:bodyPr>
          <a:lstStyle>
            <a:lvl1pPr marL="0" indent="0" algn="ctr">
              <a:buNone/>
              <a:defRPr lang="en-US" sz="750" kern="1200" spc="113" baseline="0" dirty="0" smtClean="0">
                <a:solidFill>
                  <a:schemeClr val="tx1"/>
                </a:solidFill>
                <a:latin typeface="+mn-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4745684" y="2886075"/>
            <a:ext cx="1384133"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4551723" y="5084525"/>
            <a:ext cx="1738280"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4745683" y="5478797"/>
            <a:ext cx="1384133" cy="343061"/>
          </a:xfrm>
        </p:spPr>
        <p:txBody>
          <a:bodyPr anchor="t">
            <a:noAutofit/>
          </a:bodyPr>
          <a:lstStyle>
            <a:lvl1pPr marL="0" indent="0" algn="ctr">
              <a:buNone/>
              <a:defRPr lang="en-US" sz="750" kern="1200" spc="113" baseline="0" dirty="0" smtClean="0">
                <a:solidFill>
                  <a:schemeClr val="tx1"/>
                </a:solidFill>
                <a:latin typeface="+mn-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6560594" y="2886075"/>
            <a:ext cx="1384133"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6366634" y="5084525"/>
            <a:ext cx="1738280" cy="343061"/>
          </a:xfrm>
        </p:spPr>
        <p:txBody>
          <a:bodyPr anchor="ctr">
            <a:noAutofit/>
          </a:bodyPr>
          <a:lstStyle>
            <a:lvl1pPr marL="0" indent="0" algn="ctr">
              <a:buNone/>
              <a:defRPr lang="en-US" sz="105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6560593" y="5464115"/>
            <a:ext cx="1384133" cy="343061"/>
          </a:xfrm>
        </p:spPr>
        <p:txBody>
          <a:bodyPr anchor="t">
            <a:noAutofit/>
          </a:bodyPr>
          <a:lstStyle>
            <a:lvl1pPr marL="0" indent="0" algn="ctr">
              <a:buNone/>
              <a:defRPr lang="en-US" sz="750" kern="1200" spc="113" baseline="0" dirty="0" smtClean="0">
                <a:solidFill>
                  <a:schemeClr val="tx1"/>
                </a:solidFill>
                <a:latin typeface="+mn-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675"/>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5500687" y="1"/>
            <a:ext cx="3643313"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9144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413867" y="892178"/>
            <a:ext cx="6316266" cy="1325563"/>
          </a:xfrm>
        </p:spPr>
        <p:txBody>
          <a:bodyPr>
            <a:normAutofit/>
          </a:bodyPr>
          <a:lstStyle>
            <a:lvl1pPr algn="ctr">
              <a:defRPr lang="en-US" sz="2100" kern="1200" spc="113"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07882" y="2428875"/>
            <a:ext cx="800100" cy="1066800"/>
          </a:xfrm>
          <a:solidFill>
            <a:schemeClr val="tx1"/>
          </a:solidFill>
        </p:spPr>
        <p:txBody>
          <a:bodyPr>
            <a:normAutofit/>
          </a:bodyPr>
          <a:lstStyle>
            <a:lvl1pPr marL="0" indent="0" algn="l">
              <a:lnSpc>
                <a:spcPct val="100000"/>
              </a:lnSpc>
              <a:buFont typeface="Arial" panose="020B0604020202020204" pitchFamily="34" charset="0"/>
              <a:buNone/>
              <a:defRPr sz="675">
                <a:solidFill>
                  <a:sysClr val="windowText" lastClr="000000"/>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125126" y="3654379"/>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125126" y="3809748"/>
            <a:ext cx="137160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169703" y="2428875"/>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2886947" y="3654379"/>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2886947" y="3809748"/>
            <a:ext cx="137160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4991688" y="2428875"/>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4648767" y="3654379"/>
            <a:ext cx="1578851"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4572000" y="3809748"/>
            <a:ext cx="1724891"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6852611" y="2428875"/>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6569855" y="3654379"/>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6558360" y="3809748"/>
            <a:ext cx="1383095"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407882" y="4287711"/>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125126" y="5513215"/>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125126" y="5668584"/>
            <a:ext cx="137160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3169703" y="4287711"/>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2886947" y="5513215"/>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2886947" y="5668584"/>
            <a:ext cx="1371600"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4991688" y="4287711"/>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4754945" y="5513215"/>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4754944" y="5668584"/>
            <a:ext cx="1360106"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6852611" y="4287711"/>
            <a:ext cx="800100" cy="1066800"/>
          </a:xfrm>
          <a:solidFill>
            <a:schemeClr val="tx1"/>
          </a:solidFill>
        </p:spPr>
        <p:txBody>
          <a:bodyPr>
            <a:normAutofit/>
          </a:bodyPr>
          <a:lstStyle>
            <a:lvl1pPr marL="0" indent="0" algn="l">
              <a:lnSpc>
                <a:spcPct val="100000"/>
              </a:lnSpc>
              <a:buNone/>
              <a:defRPr sz="675">
                <a:solidFill>
                  <a:sysClr val="windowText" lastClr="000000"/>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6569855" y="5513215"/>
            <a:ext cx="1371600" cy="343061"/>
          </a:xfrm>
        </p:spPr>
        <p:txBody>
          <a:bodyPr anchor="t">
            <a:noAutofit/>
          </a:bodyPr>
          <a:lstStyle>
            <a:lvl1pPr marL="0" indent="0" algn="ctr">
              <a:buNone/>
              <a:defRPr lang="en-US" sz="788"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6558360" y="5668584"/>
            <a:ext cx="1383095" cy="343061"/>
          </a:xfrm>
        </p:spPr>
        <p:txBody>
          <a:bodyPr anchor="ctr">
            <a:noAutofit/>
          </a:bodyPr>
          <a:lstStyle>
            <a:lvl1pPr marL="0" indent="0" algn="ctr">
              <a:buNone/>
              <a:defRPr lang="en-US" sz="675" kern="1200" spc="113" baseline="0" dirty="0" smtClean="0">
                <a:solidFill>
                  <a:schemeClr val="accent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675">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675">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19431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100" kern="1200" spc="113"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628650" y="2111376"/>
            <a:ext cx="7886700" cy="3744913"/>
          </a:xfrm>
        </p:spPr>
        <p:txBody>
          <a:bodyPr/>
          <a:lstStyle/>
          <a:p>
            <a:r>
              <a:rPr lang="en-US"/>
              <a:t>Click icon to add SmartArt graphic</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675"/>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675"/>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1585413" y="0"/>
            <a:ext cx="7558587"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sz="1350"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628650" y="5509419"/>
            <a:ext cx="3061607" cy="585788"/>
          </a:xfrm>
        </p:spPr>
        <p:txBody>
          <a:bodyPr>
            <a:normAutofit/>
          </a:bodyPr>
          <a:lstStyle>
            <a:lvl1pPr>
              <a:defRPr lang="en-US" sz="2100" kern="1200" spc="113"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24556" y="1507772"/>
            <a:ext cx="1606323" cy="514350"/>
          </a:xfrm>
        </p:spPr>
        <p:txBody>
          <a:bodyPr anchor="ctr">
            <a:normAutofit/>
          </a:bodyPr>
          <a:lstStyle>
            <a:lvl1pPr marL="0" indent="0" algn="r">
              <a:buNone/>
              <a:defRPr sz="15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549098" y="2584097"/>
            <a:ext cx="1606323" cy="514350"/>
          </a:xfrm>
        </p:spPr>
        <p:txBody>
          <a:bodyPr anchor="ctr">
            <a:normAutofit/>
          </a:bodyPr>
          <a:lstStyle>
            <a:lvl1pPr marL="0" indent="0" algn="r">
              <a:buNone/>
              <a:defRPr sz="15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003917" y="3660422"/>
            <a:ext cx="1606323" cy="514350"/>
          </a:xfrm>
        </p:spPr>
        <p:txBody>
          <a:bodyPr anchor="ctr">
            <a:normAutofit/>
          </a:bodyPr>
          <a:lstStyle>
            <a:lvl1pPr marL="0" indent="0" algn="r">
              <a:buNone/>
              <a:defRPr sz="15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442067" y="4736748"/>
            <a:ext cx="1606323" cy="514350"/>
          </a:xfrm>
        </p:spPr>
        <p:txBody>
          <a:bodyPr anchor="ctr">
            <a:normAutofit/>
          </a:bodyPr>
          <a:lstStyle>
            <a:lvl1pPr marL="0" indent="0" algn="r">
              <a:buNone/>
              <a:defRPr sz="15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3301152" y="1613528"/>
            <a:ext cx="3827010" cy="1010842"/>
          </a:xfrm>
        </p:spPr>
        <p:txBody>
          <a:bodyPr anchor="t">
            <a:normAutofit/>
          </a:bodyPr>
          <a:lstStyle>
            <a:lvl1pPr marL="0" indent="0" algn="l">
              <a:lnSpc>
                <a:spcPct val="100000"/>
              </a:lnSpc>
              <a:buNone/>
              <a:defRPr sz="1050" spc="38"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3739522" y="2682564"/>
            <a:ext cx="3827010" cy="1010842"/>
          </a:xfrm>
        </p:spPr>
        <p:txBody>
          <a:bodyPr anchor="t">
            <a:normAutofit/>
          </a:bodyPr>
          <a:lstStyle>
            <a:lvl1pPr marL="0" indent="0" algn="l">
              <a:lnSpc>
                <a:spcPct val="100000"/>
              </a:lnSpc>
              <a:buNone/>
              <a:defRPr sz="1050" spc="38"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4182703" y="3755394"/>
            <a:ext cx="3827010" cy="1010842"/>
          </a:xfrm>
        </p:spPr>
        <p:txBody>
          <a:bodyPr anchor="t">
            <a:normAutofit/>
          </a:bodyPr>
          <a:lstStyle>
            <a:lvl1pPr marL="0" indent="0" algn="l">
              <a:lnSpc>
                <a:spcPct val="100000"/>
              </a:lnSpc>
              <a:buNone/>
              <a:defRPr sz="1050" spc="38"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4631460" y="4824430"/>
            <a:ext cx="3827010" cy="1010842"/>
          </a:xfrm>
        </p:spPr>
        <p:txBody>
          <a:bodyPr anchor="t">
            <a:normAutofit/>
          </a:bodyPr>
          <a:lstStyle>
            <a:lvl1pPr marL="0" indent="0" algn="l">
              <a:lnSpc>
                <a:spcPct val="100000"/>
              </a:lnSpc>
              <a:buNone/>
              <a:defRPr sz="1050" spc="38"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675">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5061858" y="6356351"/>
            <a:ext cx="2831986" cy="365125"/>
          </a:xfrm>
        </p:spPr>
        <p:txBody>
          <a:bodyPr/>
          <a:lstStyle>
            <a:lvl1pPr>
              <a:defRPr sz="675"/>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8108156" y="6356351"/>
            <a:ext cx="407194" cy="365125"/>
          </a:xfrm>
        </p:spPr>
        <p:txBody>
          <a:bodyPr/>
          <a:lstStyle>
            <a:lvl1pPr>
              <a:defRPr sz="675"/>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3265137" y="5023933"/>
            <a:ext cx="1134908"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2819938" y="3948451"/>
            <a:ext cx="1134908"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2380090" y="2872686"/>
            <a:ext cx="1134908"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1939698" y="1796083"/>
            <a:ext cx="1134908"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200275" y="892178"/>
            <a:ext cx="6316266" cy="1325563"/>
          </a:xfrm>
        </p:spPr>
        <p:txBody>
          <a:bodyPr>
            <a:normAutofit/>
          </a:bodyPr>
          <a:lstStyle>
            <a:lvl1pPr>
              <a:defRPr lang="en-US" sz="2100" kern="1200" spc="113"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200275" y="2776936"/>
            <a:ext cx="2943225"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200275" y="3834607"/>
            <a:ext cx="2943225" cy="1997867"/>
          </a:xfrm>
        </p:spPr>
        <p:txBody>
          <a:bodyPr>
            <a:normAutofit/>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557630" y="2776936"/>
            <a:ext cx="2957720"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75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5557630" y="3834607"/>
            <a:ext cx="2957720" cy="1997867"/>
          </a:xfrm>
        </p:spPr>
        <p:txBody>
          <a:bodyPr>
            <a:normAutofit/>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675"/>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19339" y="0"/>
            <a:ext cx="3276023"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413867" y="892178"/>
            <a:ext cx="6316266" cy="1325563"/>
          </a:xfrm>
        </p:spPr>
        <p:txBody>
          <a:bodyPr>
            <a:normAutofit/>
          </a:bodyPr>
          <a:lstStyle>
            <a:lvl1pPr algn="ctr">
              <a:defRPr lang="en-US" sz="2100" kern="1200" spc="113"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932329" y="2776936"/>
            <a:ext cx="2161856"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932329" y="3834607"/>
            <a:ext cx="2161856" cy="1997867"/>
          </a:xfrm>
        </p:spPr>
        <p:txBody>
          <a:bodyPr>
            <a:normAutofit/>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485749" y="2776936"/>
            <a:ext cx="2172503"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75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485749" y="3834607"/>
            <a:ext cx="2172503" cy="1997867"/>
          </a:xfrm>
        </p:spPr>
        <p:txBody>
          <a:bodyPr>
            <a:normAutofit/>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049816" y="2776936"/>
            <a:ext cx="2161856" cy="823912"/>
          </a:xfrm>
        </p:spPr>
        <p:txBody>
          <a:bodyPr anchor="b">
            <a:noAutofit/>
          </a:bodyPr>
          <a:lstStyle>
            <a:lvl1pPr marL="0" indent="0">
              <a:buNone/>
              <a:defRPr lang="en-US" sz="1500" kern="1200" spc="113"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049816" y="3834607"/>
            <a:ext cx="2161856" cy="1997867"/>
          </a:xfrm>
        </p:spPr>
        <p:txBody>
          <a:bodyPr>
            <a:normAutofit/>
          </a:bodyPr>
          <a:lstStyle>
            <a:lvl1pPr marL="0" indent="0">
              <a:lnSpc>
                <a:spcPct val="100000"/>
              </a:lnSpc>
              <a:buNone/>
              <a:defRPr sz="1050" spc="38" baseline="0"/>
            </a:lvl1pPr>
            <a:lvl2pPr marL="342900" indent="0">
              <a:lnSpc>
                <a:spcPct val="100000"/>
              </a:lnSpc>
              <a:buNone/>
              <a:defRPr sz="1050" spc="38" baseline="0"/>
            </a:lvl2pPr>
            <a:lvl3pPr marL="685800" indent="0">
              <a:lnSpc>
                <a:spcPct val="100000"/>
              </a:lnSpc>
              <a:buNone/>
              <a:defRPr sz="1050" spc="38" baseline="0"/>
            </a:lvl3pPr>
            <a:lvl4pPr marL="1028700" indent="0">
              <a:lnSpc>
                <a:spcPct val="100000"/>
              </a:lnSpc>
              <a:buNone/>
              <a:defRPr sz="1050" spc="38" baseline="0"/>
            </a:lvl4pPr>
            <a:lvl5pPr marL="1371600" indent="0">
              <a:lnSpc>
                <a:spcPct val="100000"/>
              </a:lnSpc>
              <a:buNone/>
              <a:defRPr sz="1050" spc="38"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675"/>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1678782"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4107656" y="1671639"/>
            <a:ext cx="3833813" cy="1204912"/>
          </a:xfrm>
        </p:spPr>
        <p:txBody>
          <a:bodyPr anchor="b">
            <a:normAutofit/>
          </a:bodyPr>
          <a:lstStyle>
            <a:lvl1pPr>
              <a:defRPr lang="en-US" sz="2100" kern="1200" spc="113"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4107656" y="3660774"/>
            <a:ext cx="3833813" cy="1525588"/>
          </a:xfrm>
        </p:spPr>
        <p:txBody>
          <a:bodyPr>
            <a:normAutofit/>
          </a:bodyPr>
          <a:lstStyle>
            <a:lvl1pPr marL="0" indent="0">
              <a:lnSpc>
                <a:spcPct val="100000"/>
              </a:lnSpc>
              <a:buNone/>
              <a:defRPr sz="1050" spc="38"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1"/>
            <a:ext cx="3571876"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628650" y="6356351"/>
            <a:ext cx="2057400" cy="365125"/>
          </a:xfrm>
        </p:spPr>
        <p:txBody>
          <a:bodyPr/>
          <a:lstStyle>
            <a:lvl1pPr>
              <a:defRPr sz="675"/>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3028950" y="6356351"/>
            <a:ext cx="3086100" cy="365125"/>
          </a:xfrm>
        </p:spPr>
        <p:txBody>
          <a:bodyPr/>
          <a:lstStyle>
            <a:lvl1pPr>
              <a:defRPr sz="675"/>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6457950" y="6356351"/>
            <a:ext cx="2057400"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225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3200400" y="1615737"/>
            <a:ext cx="3134678" cy="1524735"/>
          </a:xfrm>
        </p:spPr>
        <p:txBody>
          <a:bodyPr anchor="b">
            <a:noAutofit/>
          </a:bodyPr>
          <a:lstStyle>
            <a:lvl1pPr algn="l">
              <a:defRPr sz="2700" spc="113"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3200400" y="3238104"/>
            <a:ext cx="3134678" cy="1371997"/>
          </a:xfrm>
        </p:spPr>
        <p:txBody>
          <a:bodyPr>
            <a:normAutofit/>
          </a:bodyPr>
          <a:lstStyle>
            <a:lvl1pPr marL="0" indent="0" algn="l">
              <a:lnSpc>
                <a:spcPct val="150000"/>
              </a:lnSpc>
              <a:buNone/>
              <a:defRPr sz="1050"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2382704"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3200401" y="6356351"/>
            <a:ext cx="1330778" cy="365125"/>
          </a:xfrm>
        </p:spPr>
        <p:txBody>
          <a:bodyPr/>
          <a:lstStyle>
            <a:lvl1pPr>
              <a:defRPr sz="675"/>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859791" y="6356351"/>
            <a:ext cx="1996168" cy="365125"/>
          </a:xfrm>
        </p:spPr>
        <p:txBody>
          <a:bodyPr/>
          <a:lstStyle>
            <a:lvl1pPr>
              <a:defRPr sz="675"/>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7184572" y="6356351"/>
            <a:ext cx="1330778"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p:txStyles>
    <p:titleStyle>
      <a:lvl1pPr algn="l" defTabSz="685800" rtl="0" eaLnBrk="1" latinLnBrk="0" hangingPunct="1">
        <a:lnSpc>
          <a:spcPct val="90000"/>
        </a:lnSpc>
        <a:spcBef>
          <a:spcPct val="0"/>
        </a:spcBef>
        <a:buNone/>
        <a:defRPr sz="3300" kern="1200" cap="all" baseline="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bgutches@thepathtoinkc.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mailto:bgutches@thepathtoinkc.com" TargetMode="Externa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4812031" y="4183380"/>
            <a:ext cx="3706328" cy="841652"/>
          </a:xfrm>
        </p:spPr>
        <p:txBody>
          <a:bodyPr/>
          <a:lstStyle/>
          <a:p>
            <a:pPr algn="ctr"/>
            <a:r>
              <a:rPr lang="en-US" i="1" dirty="0"/>
              <a:t>The Hybrid </a:t>
            </a:r>
            <a:br>
              <a:rPr lang="en-US" i="1" dirty="0"/>
            </a:br>
            <a:r>
              <a:rPr lang="en-US" i="1" dirty="0"/>
              <a:t>work model</a:t>
            </a:r>
          </a:p>
        </p:txBody>
      </p:sp>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4812031" y="5047418"/>
            <a:ext cx="3706328" cy="1386633"/>
          </a:xfrm>
        </p:spPr>
        <p:txBody>
          <a:bodyPr>
            <a:normAutofit/>
          </a:bodyPr>
          <a:lstStyle/>
          <a:p>
            <a:r>
              <a:rPr lang="en-US" dirty="0"/>
              <a:t>William H Gutches, LLC</a:t>
            </a:r>
          </a:p>
          <a:p>
            <a:r>
              <a:rPr lang="en-US" dirty="0"/>
              <a:t>dba The Path To Inkc</a:t>
            </a:r>
          </a:p>
          <a:p>
            <a:r>
              <a:rPr lang="en-US" dirty="0">
                <a:hlinkClick r:id="rId2"/>
              </a:rPr>
              <a:t>bgutches@thepathtoinkc.com</a:t>
            </a:r>
            <a:endParaRPr lang="en-US" dirty="0"/>
          </a:p>
          <a:p>
            <a:r>
              <a:rPr lang="en-US" dirty="0"/>
              <a:t>Copyright © 2021 – 2023</a:t>
            </a:r>
          </a:p>
          <a:p>
            <a:r>
              <a:rPr lang="en-US" dirty="0"/>
              <a:t>610-662-5658 / 484-925-1535</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1000125" y="1622584"/>
            <a:ext cx="2171700" cy="994172"/>
          </a:xfrm>
        </p:spPr>
        <p:txBody>
          <a:bodyPr/>
          <a:lstStyle/>
          <a:p>
            <a:r>
              <a:rPr lang="en-US" dirty="0"/>
              <a:t>Kick Off / Intro</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1000125" y="3050381"/>
            <a:ext cx="2171700" cy="2103509"/>
          </a:xfrm>
        </p:spPr>
        <p:txBody>
          <a:bodyPr>
            <a:normAutofit/>
          </a:bodyPr>
          <a:lstStyle/>
          <a:p>
            <a:pPr marL="171450" indent="-171450">
              <a:buFont typeface="Wingdings" panose="05000000000000000000" pitchFamily="2" charset="2"/>
              <a:buChar char="q"/>
            </a:pPr>
            <a:r>
              <a:rPr lang="en-US" dirty="0"/>
              <a:t>State / Current Situation</a:t>
            </a:r>
          </a:p>
          <a:p>
            <a:pPr marL="171450" indent="-171450">
              <a:buFont typeface="Wingdings" panose="05000000000000000000" pitchFamily="2" charset="2"/>
              <a:buChar char="q"/>
            </a:pPr>
            <a:endParaRPr lang="en-US" dirty="0"/>
          </a:p>
        </p:txBody>
      </p:sp>
      <p:sp>
        <p:nvSpPr>
          <p:cNvPr id="5" name="Date Placeholder 4">
            <a:extLst>
              <a:ext uri="{FF2B5EF4-FFF2-40B4-BE49-F238E27FC236}">
                <a16:creationId xmlns:a16="http://schemas.microsoft.com/office/drawing/2014/main" id="{9AB5BAF8-EA80-4AD4-8D83-5960C299573A}"/>
              </a:ext>
            </a:extLst>
          </p:cNvPr>
          <p:cNvSpPr>
            <a:spLocks noGrp="1"/>
          </p:cNvSpPr>
          <p:nvPr>
            <p:ph type="dt" sz="half" idx="10"/>
          </p:nvPr>
        </p:nvSpPr>
        <p:spPr>
          <a:xfrm>
            <a:off x="1000125" y="5624513"/>
            <a:ext cx="738868" cy="273844"/>
          </a:xfrm>
        </p:spPr>
        <p:txBody>
          <a:bodyPr/>
          <a:lstStyle/>
          <a:p>
            <a:r>
              <a:rPr lang="en-US" dirty="0"/>
              <a:t>Jan 2023</a:t>
            </a:r>
          </a:p>
        </p:txBody>
      </p:sp>
      <p:sp>
        <p:nvSpPr>
          <p:cNvPr id="4" name="Footer Placeholder 3">
            <a:extLst>
              <a:ext uri="{FF2B5EF4-FFF2-40B4-BE49-F238E27FC236}">
                <a16:creationId xmlns:a16="http://schemas.microsoft.com/office/drawing/2014/main" id="{36C19884-873C-4D13-BE6D-318CF07B0D12}"/>
              </a:ext>
            </a:extLst>
          </p:cNvPr>
          <p:cNvSpPr>
            <a:spLocks noGrp="1"/>
          </p:cNvSpPr>
          <p:nvPr>
            <p:ph type="ftr" sz="quarter" idx="11"/>
          </p:nvPr>
        </p:nvSpPr>
        <p:spPr>
          <a:xfrm>
            <a:off x="2002413" y="5624512"/>
            <a:ext cx="2267507" cy="273844"/>
          </a:xfrm>
        </p:spPr>
        <p:txBody>
          <a:bodyPr/>
          <a:lstStyle/>
          <a:p>
            <a:r>
              <a:rPr lang="en-US" dirty="0"/>
              <a:t>Hybrid Work Model, WHG Copyright © 2022 - 2023</a:t>
            </a:r>
          </a:p>
        </p:txBody>
      </p:sp>
      <p:sp>
        <p:nvSpPr>
          <p:cNvPr id="6" name="Slide Number Placeholder 5">
            <a:extLst>
              <a:ext uri="{FF2B5EF4-FFF2-40B4-BE49-F238E27FC236}">
                <a16:creationId xmlns:a16="http://schemas.microsoft.com/office/drawing/2014/main" id="{7C991F00-87A7-45A6-8029-B097FA72498D}"/>
              </a:ext>
            </a:extLst>
          </p:cNvPr>
          <p:cNvSpPr>
            <a:spLocks noGrp="1"/>
          </p:cNvSpPr>
          <p:nvPr>
            <p:ph type="sldNum" sz="quarter" idx="12"/>
          </p:nvPr>
        </p:nvSpPr>
        <p:spPr>
          <a:xfrm>
            <a:off x="4152229" y="5624513"/>
            <a:ext cx="740664" cy="273844"/>
          </a:xfrm>
        </p:spPr>
        <p:txBody>
          <a:bodyPr/>
          <a:lstStyle/>
          <a:p>
            <a:fld id="{A49DFD55-3C28-40EF-9E31-A92D2E4017FF}" type="slidenum">
              <a:rPr lang="en-US" smtClean="0"/>
              <a:pPr/>
              <a:t>2</a:t>
            </a:fld>
            <a:endParaRPr lang="en-US" dirty="0"/>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021556" y="2110979"/>
            <a:ext cx="3833813" cy="903684"/>
          </a:xfrm>
        </p:spPr>
        <p:txBody>
          <a:bodyPr/>
          <a:lstStyle/>
          <a:p>
            <a:r>
              <a:rPr lang="en-US" dirty="0"/>
              <a:t>Hybrid model </a:t>
            </a:r>
            <a:br>
              <a:rPr lang="en-US" dirty="0"/>
            </a:br>
            <a:r>
              <a:rPr lang="en-US" dirty="0"/>
              <a:t>current state</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021556" y="3602831"/>
            <a:ext cx="3833813" cy="1924390"/>
          </a:xfrm>
        </p:spPr>
        <p:txBody>
          <a:bodyPr>
            <a:normAutofit/>
          </a:bodyPr>
          <a:lstStyle/>
          <a:p>
            <a:r>
              <a:rPr lang="en-US" dirty="0"/>
              <a:t>The Hybrid Model (HM) will continue to evolve. </a:t>
            </a:r>
          </a:p>
          <a:p>
            <a:r>
              <a:rPr lang="en-US" dirty="0"/>
              <a:t>To date, we have seen changes from the COVID state of complete isolated work team members to gradual changes to part time “shared air” teams off-site or in office settings.</a:t>
            </a:r>
          </a:p>
          <a:p>
            <a:r>
              <a:rPr lang="en-US" dirty="0"/>
              <a:t>The only fair assessment of the Hybrid Model’s current state is that it is still “In Flux”.</a:t>
            </a:r>
          </a:p>
          <a:p>
            <a:r>
              <a:rPr lang="en-US" dirty="0"/>
              <a:t>But What is it?</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628650" y="5624513"/>
            <a:ext cx="914400" cy="273844"/>
          </a:xfrm>
        </p:spPr>
        <p:txBody>
          <a:bodyPr/>
          <a:lstStyle/>
          <a:p>
            <a:r>
              <a:rPr lang="en-US" dirty="0"/>
              <a:t>Jan 2023</a:t>
            </a:r>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1847850" y="5624513"/>
            <a:ext cx="2609850" cy="273844"/>
          </a:xfrm>
        </p:spPr>
        <p:txBody>
          <a:bodyPr/>
          <a:lstStyle/>
          <a:p>
            <a:r>
              <a:rPr lang="en-US" dirty="0"/>
              <a:t>Hybrid Work Model, WHG Copyright © 2022 - 2023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3</a:t>
            </a:fld>
            <a:endParaRPr lang="en-US" dirty="0"/>
          </a:p>
        </p:txBody>
      </p:sp>
      <p:sp>
        <p:nvSpPr>
          <p:cNvPr id="7" name="Rectangle 6">
            <a:extLst>
              <a:ext uri="{FF2B5EF4-FFF2-40B4-BE49-F238E27FC236}">
                <a16:creationId xmlns:a16="http://schemas.microsoft.com/office/drawing/2014/main" id="{7128715A-A552-B6E0-9562-421E37E60D48}"/>
              </a:ext>
            </a:extLst>
          </p:cNvPr>
          <p:cNvSpPr/>
          <p:nvPr/>
        </p:nvSpPr>
        <p:spPr>
          <a:xfrm rot="1839035">
            <a:off x="3478725" y="2101156"/>
            <a:ext cx="464691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But What Is It?</a:t>
            </a:r>
          </a:p>
        </p:txBody>
      </p:sp>
    </p:spTree>
    <p:extLst>
      <p:ext uri="{BB962C8B-B14F-4D97-AF65-F5344CB8AC3E}">
        <p14:creationId xmlns:p14="http://schemas.microsoft.com/office/powerpoint/2010/main" val="35715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5F11-B7B9-4B80-8C6A-A8A7A7190B77}"/>
              </a:ext>
            </a:extLst>
          </p:cNvPr>
          <p:cNvSpPr>
            <a:spLocks noGrp="1"/>
          </p:cNvSpPr>
          <p:nvPr>
            <p:ph type="ctrTitle"/>
          </p:nvPr>
        </p:nvSpPr>
        <p:spPr>
          <a:xfrm>
            <a:off x="5243512" y="917667"/>
            <a:ext cx="3134678" cy="1286648"/>
          </a:xfrm>
        </p:spPr>
        <p:txBody>
          <a:bodyPr/>
          <a:lstStyle/>
          <a:p>
            <a:r>
              <a:rPr lang="en-US" dirty="0"/>
              <a:t>Hybrid work model agenda</a:t>
            </a:r>
          </a:p>
        </p:txBody>
      </p:sp>
      <p:sp>
        <p:nvSpPr>
          <p:cNvPr id="3" name="Subtitle 2">
            <a:extLst>
              <a:ext uri="{FF2B5EF4-FFF2-40B4-BE49-F238E27FC236}">
                <a16:creationId xmlns:a16="http://schemas.microsoft.com/office/drawing/2014/main" id="{DA8AFAA9-633A-475C-B8ED-840A34F7294D}"/>
              </a:ext>
            </a:extLst>
          </p:cNvPr>
          <p:cNvSpPr>
            <a:spLocks noGrp="1"/>
          </p:cNvSpPr>
          <p:nvPr>
            <p:ph type="subTitle" idx="1"/>
          </p:nvPr>
        </p:nvSpPr>
        <p:spPr>
          <a:xfrm>
            <a:off x="5243512" y="3285202"/>
            <a:ext cx="3134678" cy="1931777"/>
          </a:xfrm>
        </p:spPr>
        <p:txBody>
          <a:bodyPr>
            <a:normAutofit/>
          </a:bodyPr>
          <a:lstStyle/>
          <a:p>
            <a:pPr marL="171450" indent="-171450">
              <a:buFont typeface="Wingdings" panose="05000000000000000000" pitchFamily="2" charset="2"/>
              <a:buChar char="q"/>
            </a:pPr>
            <a:r>
              <a:rPr lang="en-US" sz="1400" b="1" i="1" u="sng" dirty="0"/>
              <a:t>Why am I here?</a:t>
            </a:r>
          </a:p>
          <a:p>
            <a:pPr marL="171450" indent="-171450">
              <a:buFont typeface="Wingdings" panose="05000000000000000000" pitchFamily="2" charset="2"/>
              <a:buChar char="q"/>
            </a:pPr>
            <a:r>
              <a:rPr lang="en-US" dirty="0"/>
              <a:t>Locations</a:t>
            </a:r>
          </a:p>
          <a:p>
            <a:pPr marL="171450" indent="-171450">
              <a:buFont typeface="Wingdings" panose="05000000000000000000" pitchFamily="2" charset="2"/>
              <a:buChar char="q"/>
            </a:pPr>
            <a:r>
              <a:rPr lang="en-US" dirty="0"/>
              <a:t>Tools</a:t>
            </a:r>
          </a:p>
          <a:p>
            <a:pPr marL="171450" indent="-171450">
              <a:buFont typeface="Wingdings" panose="05000000000000000000" pitchFamily="2" charset="2"/>
              <a:buChar char="q"/>
            </a:pPr>
            <a:r>
              <a:rPr lang="en-US" dirty="0"/>
              <a:t>Task / Resource Management</a:t>
            </a:r>
          </a:p>
          <a:p>
            <a:pPr marL="171450" indent="-171450">
              <a:buFont typeface="Wingdings" panose="05000000000000000000" pitchFamily="2" charset="2"/>
              <a:buChar char="q"/>
            </a:pPr>
            <a:r>
              <a:rPr lang="en-US" dirty="0"/>
              <a:t>Invoicing / Receivables</a:t>
            </a:r>
          </a:p>
          <a:p>
            <a:pPr marL="171450" indent="-171450">
              <a:buFont typeface="Wingdings" panose="05000000000000000000" pitchFamily="2" charset="2"/>
              <a:buChar char="q"/>
            </a:pPr>
            <a:r>
              <a:rPr lang="en-US" dirty="0"/>
              <a:t>Data and Security</a:t>
            </a:r>
          </a:p>
          <a:p>
            <a:pPr marL="171450" indent="-171450">
              <a:buFont typeface="Wingdings" panose="05000000000000000000" pitchFamily="2" charset="2"/>
              <a:buChar char="q"/>
            </a:pPr>
            <a:r>
              <a:rPr lang="en-US" dirty="0"/>
              <a:t>Expense Management</a:t>
            </a:r>
          </a:p>
        </p:txBody>
      </p:sp>
    </p:spTree>
    <p:extLst>
      <p:ext uri="{BB962C8B-B14F-4D97-AF65-F5344CB8AC3E}">
        <p14:creationId xmlns:p14="http://schemas.microsoft.com/office/powerpoint/2010/main" val="379728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66E4-09D9-60D4-2C79-C9CB7C108185}"/>
              </a:ext>
            </a:extLst>
          </p:cNvPr>
          <p:cNvSpPr>
            <a:spLocks noGrp="1"/>
          </p:cNvSpPr>
          <p:nvPr>
            <p:ph type="title"/>
          </p:nvPr>
        </p:nvSpPr>
        <p:spPr/>
        <p:txBody>
          <a:bodyPr/>
          <a:lstStyle/>
          <a:p>
            <a:r>
              <a:rPr lang="en-US" dirty="0"/>
              <a:t>Why am I here?</a:t>
            </a:r>
          </a:p>
        </p:txBody>
      </p:sp>
      <p:sp>
        <p:nvSpPr>
          <p:cNvPr id="7" name="Text Placeholder 6">
            <a:extLst>
              <a:ext uri="{FF2B5EF4-FFF2-40B4-BE49-F238E27FC236}">
                <a16:creationId xmlns:a16="http://schemas.microsoft.com/office/drawing/2014/main" id="{9D2DE6F8-1202-E97D-DDDD-D8C79EC3B578}"/>
              </a:ext>
            </a:extLst>
          </p:cNvPr>
          <p:cNvSpPr>
            <a:spLocks noGrp="1"/>
          </p:cNvSpPr>
          <p:nvPr>
            <p:ph type="body" sz="quarter" idx="13"/>
          </p:nvPr>
        </p:nvSpPr>
        <p:spPr/>
        <p:txBody>
          <a:bodyPr/>
          <a:lstStyle/>
          <a:p>
            <a:r>
              <a:rPr lang="en-US" dirty="0"/>
              <a:t>Procedural Programming</a:t>
            </a:r>
          </a:p>
        </p:txBody>
      </p:sp>
      <p:sp>
        <p:nvSpPr>
          <p:cNvPr id="8" name="Text Placeholder 7">
            <a:extLst>
              <a:ext uri="{FF2B5EF4-FFF2-40B4-BE49-F238E27FC236}">
                <a16:creationId xmlns:a16="http://schemas.microsoft.com/office/drawing/2014/main" id="{E2383DB2-09B6-BBA9-F548-CD7796DA2405}"/>
              </a:ext>
            </a:extLst>
          </p:cNvPr>
          <p:cNvSpPr>
            <a:spLocks noGrp="1"/>
          </p:cNvSpPr>
          <p:nvPr>
            <p:ph type="body" sz="quarter" idx="14"/>
          </p:nvPr>
        </p:nvSpPr>
        <p:spPr/>
        <p:txBody>
          <a:bodyPr/>
          <a:lstStyle/>
          <a:p>
            <a:r>
              <a:rPr lang="en-US" dirty="0"/>
              <a:t>Project Management</a:t>
            </a:r>
          </a:p>
        </p:txBody>
      </p:sp>
      <p:sp>
        <p:nvSpPr>
          <p:cNvPr id="9" name="Text Placeholder 8">
            <a:extLst>
              <a:ext uri="{FF2B5EF4-FFF2-40B4-BE49-F238E27FC236}">
                <a16:creationId xmlns:a16="http://schemas.microsoft.com/office/drawing/2014/main" id="{19090E7D-5418-32C3-4D97-60A14328CDD0}"/>
              </a:ext>
            </a:extLst>
          </p:cNvPr>
          <p:cNvSpPr>
            <a:spLocks noGrp="1"/>
          </p:cNvSpPr>
          <p:nvPr>
            <p:ph type="body" sz="quarter" idx="15"/>
          </p:nvPr>
        </p:nvSpPr>
        <p:spPr>
          <a:xfrm>
            <a:off x="1003917" y="3660422"/>
            <a:ext cx="1606323" cy="772672"/>
          </a:xfrm>
        </p:spPr>
        <p:txBody>
          <a:bodyPr>
            <a:normAutofit/>
          </a:bodyPr>
          <a:lstStyle/>
          <a:p>
            <a:r>
              <a:rPr lang="en-US" dirty="0"/>
              <a:t>SDLC Development / Deployment</a:t>
            </a:r>
          </a:p>
        </p:txBody>
      </p:sp>
      <p:sp>
        <p:nvSpPr>
          <p:cNvPr id="10" name="Text Placeholder 9">
            <a:extLst>
              <a:ext uri="{FF2B5EF4-FFF2-40B4-BE49-F238E27FC236}">
                <a16:creationId xmlns:a16="http://schemas.microsoft.com/office/drawing/2014/main" id="{6E04F37C-9223-0314-64C4-E790CFDFF935}"/>
              </a:ext>
            </a:extLst>
          </p:cNvPr>
          <p:cNvSpPr>
            <a:spLocks noGrp="1"/>
          </p:cNvSpPr>
          <p:nvPr>
            <p:ph type="body" sz="quarter" idx="16"/>
          </p:nvPr>
        </p:nvSpPr>
        <p:spPr/>
        <p:txBody>
          <a:bodyPr/>
          <a:lstStyle/>
          <a:p>
            <a:r>
              <a:rPr lang="en-US" dirty="0"/>
              <a:t>Consulting</a:t>
            </a:r>
          </a:p>
        </p:txBody>
      </p:sp>
      <p:sp>
        <p:nvSpPr>
          <p:cNvPr id="11" name="Text Placeholder 10">
            <a:extLst>
              <a:ext uri="{FF2B5EF4-FFF2-40B4-BE49-F238E27FC236}">
                <a16:creationId xmlns:a16="http://schemas.microsoft.com/office/drawing/2014/main" id="{AC0BBD31-9910-239A-E98C-445AAA454913}"/>
              </a:ext>
            </a:extLst>
          </p:cNvPr>
          <p:cNvSpPr>
            <a:spLocks noGrp="1"/>
          </p:cNvSpPr>
          <p:nvPr>
            <p:ph type="body" sz="quarter" idx="17"/>
          </p:nvPr>
        </p:nvSpPr>
        <p:spPr/>
        <p:txBody>
          <a:bodyPr/>
          <a:lstStyle/>
          <a:p>
            <a:r>
              <a:rPr lang="en-US" dirty="0"/>
              <a:t>COBOL, RPG, Assembler.</a:t>
            </a:r>
          </a:p>
          <a:p>
            <a:r>
              <a:rPr lang="en-US" dirty="0"/>
              <a:t>Then PL/I, Algol, Lisp, Prolog; Bachman/Naur Notation</a:t>
            </a:r>
          </a:p>
          <a:p>
            <a:r>
              <a:rPr lang="en-US" dirty="0"/>
              <a:t>And THEN: Software Engineering, CASE, Object Coding</a:t>
            </a:r>
          </a:p>
        </p:txBody>
      </p:sp>
      <p:sp>
        <p:nvSpPr>
          <p:cNvPr id="12" name="Text Placeholder 11">
            <a:extLst>
              <a:ext uri="{FF2B5EF4-FFF2-40B4-BE49-F238E27FC236}">
                <a16:creationId xmlns:a16="http://schemas.microsoft.com/office/drawing/2014/main" id="{28805214-2E06-F876-A7AF-4B1F182F51C8}"/>
              </a:ext>
            </a:extLst>
          </p:cNvPr>
          <p:cNvSpPr>
            <a:spLocks noGrp="1"/>
          </p:cNvSpPr>
          <p:nvPr>
            <p:ph type="body" sz="quarter" idx="18"/>
          </p:nvPr>
        </p:nvSpPr>
        <p:spPr/>
        <p:txBody>
          <a:bodyPr>
            <a:normAutofit lnSpcReduction="10000"/>
          </a:bodyPr>
          <a:lstStyle/>
          <a:p>
            <a:r>
              <a:rPr lang="en-US" dirty="0"/>
              <a:t>IPSDP, GANTT, WBS, RUP, KANBAN, Agile</a:t>
            </a:r>
          </a:p>
          <a:p>
            <a:r>
              <a:rPr lang="en-US" dirty="0"/>
              <a:t>Waterfall, Iterative, RAPID, Agile / Agilist, Hybrid</a:t>
            </a:r>
          </a:p>
          <a:p>
            <a:r>
              <a:rPr lang="en-US" dirty="0"/>
              <a:t>Career Coaching, Job Search Mentoring</a:t>
            </a:r>
          </a:p>
          <a:p>
            <a:r>
              <a:rPr lang="en-US" dirty="0"/>
              <a:t> </a:t>
            </a:r>
          </a:p>
        </p:txBody>
      </p:sp>
      <p:sp>
        <p:nvSpPr>
          <p:cNvPr id="13" name="Text Placeholder 12">
            <a:extLst>
              <a:ext uri="{FF2B5EF4-FFF2-40B4-BE49-F238E27FC236}">
                <a16:creationId xmlns:a16="http://schemas.microsoft.com/office/drawing/2014/main" id="{827C2A13-1E81-5779-E91B-7D37C352B37E}"/>
              </a:ext>
            </a:extLst>
          </p:cNvPr>
          <p:cNvSpPr>
            <a:spLocks noGrp="1"/>
          </p:cNvSpPr>
          <p:nvPr>
            <p:ph type="body" sz="quarter" idx="19"/>
          </p:nvPr>
        </p:nvSpPr>
        <p:spPr/>
        <p:txBody>
          <a:bodyPr/>
          <a:lstStyle/>
          <a:p>
            <a:r>
              <a:rPr lang="en-US" dirty="0"/>
              <a:t>SECompanion, Method/1, eNable, Concept90, MERISE, </a:t>
            </a:r>
          </a:p>
          <a:p>
            <a:r>
              <a:rPr lang="en-US" dirty="0"/>
              <a:t>Training, Course Development and Sales, Implementation Coaching / Consulting, Implementation Quality Assurance (?)</a:t>
            </a:r>
          </a:p>
        </p:txBody>
      </p:sp>
      <p:sp>
        <p:nvSpPr>
          <p:cNvPr id="14" name="Text Placeholder 13">
            <a:extLst>
              <a:ext uri="{FF2B5EF4-FFF2-40B4-BE49-F238E27FC236}">
                <a16:creationId xmlns:a16="http://schemas.microsoft.com/office/drawing/2014/main" id="{08089466-FB68-59A9-5587-F8E328E74552}"/>
              </a:ext>
            </a:extLst>
          </p:cNvPr>
          <p:cNvSpPr>
            <a:spLocks noGrp="1"/>
          </p:cNvSpPr>
          <p:nvPr>
            <p:ph type="body" sz="quarter" idx="20"/>
          </p:nvPr>
        </p:nvSpPr>
        <p:spPr/>
        <p:txBody>
          <a:bodyPr/>
          <a:lstStyle/>
          <a:p>
            <a:r>
              <a:rPr lang="en-US" dirty="0"/>
              <a:t>SDLC Implementation(s), PPM Implementations, PMO Kick Offs and Operations, On Boarding: Selection, Training, Coaching, </a:t>
            </a:r>
          </a:p>
          <a:p>
            <a:r>
              <a:rPr lang="en-US" dirty="0"/>
              <a:t>Client Relationship Management, “Sometimes you have to shoot your own dog.”</a:t>
            </a:r>
          </a:p>
        </p:txBody>
      </p:sp>
      <p:sp>
        <p:nvSpPr>
          <p:cNvPr id="4" name="Date Placeholder 3">
            <a:extLst>
              <a:ext uri="{FF2B5EF4-FFF2-40B4-BE49-F238E27FC236}">
                <a16:creationId xmlns:a16="http://schemas.microsoft.com/office/drawing/2014/main" id="{7E0B25D9-76AE-7966-61D1-F0C38EEB336B}"/>
              </a:ext>
            </a:extLst>
          </p:cNvPr>
          <p:cNvSpPr>
            <a:spLocks noGrp="1"/>
          </p:cNvSpPr>
          <p:nvPr>
            <p:ph type="dt" sz="half" idx="10"/>
          </p:nvPr>
        </p:nvSpPr>
        <p:spPr/>
        <p:txBody>
          <a:bodyPr/>
          <a:lstStyle/>
          <a:p>
            <a:r>
              <a:rPr lang="en-US" dirty="0"/>
              <a:t>Jan 2023</a:t>
            </a:r>
          </a:p>
        </p:txBody>
      </p:sp>
      <p:sp>
        <p:nvSpPr>
          <p:cNvPr id="5" name="Footer Placeholder 4">
            <a:extLst>
              <a:ext uri="{FF2B5EF4-FFF2-40B4-BE49-F238E27FC236}">
                <a16:creationId xmlns:a16="http://schemas.microsoft.com/office/drawing/2014/main" id="{0286625F-70A2-D4E9-BEEA-88BCF49BFA15}"/>
              </a:ext>
            </a:extLst>
          </p:cNvPr>
          <p:cNvSpPr>
            <a:spLocks noGrp="1"/>
          </p:cNvSpPr>
          <p:nvPr>
            <p:ph type="ftr" sz="quarter" idx="11"/>
          </p:nvPr>
        </p:nvSpPr>
        <p:spPr/>
        <p:txBody>
          <a:bodyPr/>
          <a:lstStyle/>
          <a:p>
            <a:r>
              <a:rPr lang="en-US" dirty="0"/>
              <a:t>Hybrid Work Model, WHG Copyright © 2022 - 2023</a:t>
            </a:r>
          </a:p>
        </p:txBody>
      </p:sp>
      <p:sp>
        <p:nvSpPr>
          <p:cNvPr id="6" name="Slide Number Placeholder 5">
            <a:extLst>
              <a:ext uri="{FF2B5EF4-FFF2-40B4-BE49-F238E27FC236}">
                <a16:creationId xmlns:a16="http://schemas.microsoft.com/office/drawing/2014/main" id="{6E42B5F0-763E-8238-694A-27E2F0E4B3BC}"/>
              </a:ext>
            </a:extLst>
          </p:cNvPr>
          <p:cNvSpPr>
            <a:spLocks noGrp="1"/>
          </p:cNvSpPr>
          <p:nvPr>
            <p:ph type="sldNum" sz="quarter" idx="12"/>
          </p:nvPr>
        </p:nvSpPr>
        <p:spPr/>
        <p:txBody>
          <a:bodyPr/>
          <a:lstStyle/>
          <a:p>
            <a:fld id="{A49DFD55-3C28-40EF-9E31-A92D2E4017FF}" type="slidenum">
              <a:rPr lang="en-US" smtClean="0"/>
              <a:pPr/>
              <a:t>5</a:t>
            </a:fld>
            <a:endParaRPr lang="en-US" dirty="0"/>
          </a:p>
        </p:txBody>
      </p:sp>
      <p:sp>
        <p:nvSpPr>
          <p:cNvPr id="3" name="Rectangle 2">
            <a:extLst>
              <a:ext uri="{FF2B5EF4-FFF2-40B4-BE49-F238E27FC236}">
                <a16:creationId xmlns:a16="http://schemas.microsoft.com/office/drawing/2014/main" id="{FF576FA3-6616-2D9F-B9C5-D9BBE8874BE2}"/>
              </a:ext>
            </a:extLst>
          </p:cNvPr>
          <p:cNvSpPr/>
          <p:nvPr/>
        </p:nvSpPr>
        <p:spPr>
          <a:xfrm rot="2726049">
            <a:off x="1211829" y="2946954"/>
            <a:ext cx="8659358"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Ancient History, Read Later.</a:t>
            </a:r>
          </a:p>
        </p:txBody>
      </p:sp>
    </p:spTree>
    <p:extLst>
      <p:ext uri="{BB962C8B-B14F-4D97-AF65-F5344CB8AC3E}">
        <p14:creationId xmlns:p14="http://schemas.microsoft.com/office/powerpoint/2010/main" val="171047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B2439-AB23-17E5-FB91-A2A7F87F87A1}"/>
              </a:ext>
            </a:extLst>
          </p:cNvPr>
          <p:cNvSpPr>
            <a:spLocks noGrp="1"/>
          </p:cNvSpPr>
          <p:nvPr>
            <p:ph type="title"/>
          </p:nvPr>
        </p:nvSpPr>
        <p:spPr/>
        <p:txBody>
          <a:bodyPr/>
          <a:lstStyle/>
          <a:p>
            <a:r>
              <a:rPr lang="en-US" dirty="0"/>
              <a:t>Why am I Here?</a:t>
            </a:r>
          </a:p>
        </p:txBody>
      </p:sp>
      <p:sp>
        <p:nvSpPr>
          <p:cNvPr id="3" name="Text Placeholder 2">
            <a:extLst>
              <a:ext uri="{FF2B5EF4-FFF2-40B4-BE49-F238E27FC236}">
                <a16:creationId xmlns:a16="http://schemas.microsoft.com/office/drawing/2014/main" id="{F7CB5E6F-D9A6-9E79-8463-988827A98898}"/>
              </a:ext>
            </a:extLst>
          </p:cNvPr>
          <p:cNvSpPr>
            <a:spLocks noGrp="1"/>
          </p:cNvSpPr>
          <p:nvPr>
            <p:ph type="body" sz="quarter" idx="13"/>
          </p:nvPr>
        </p:nvSpPr>
        <p:spPr/>
        <p:txBody>
          <a:bodyPr/>
          <a:lstStyle/>
          <a:p>
            <a:r>
              <a:rPr lang="en-US" dirty="0"/>
              <a:t>Post “Retirement”</a:t>
            </a:r>
          </a:p>
        </p:txBody>
      </p:sp>
      <p:sp>
        <p:nvSpPr>
          <p:cNvPr id="4" name="Text Placeholder 3">
            <a:extLst>
              <a:ext uri="{FF2B5EF4-FFF2-40B4-BE49-F238E27FC236}">
                <a16:creationId xmlns:a16="http://schemas.microsoft.com/office/drawing/2014/main" id="{F338CA3F-1451-2117-A8F0-0158609354AD}"/>
              </a:ext>
            </a:extLst>
          </p:cNvPr>
          <p:cNvSpPr>
            <a:spLocks noGrp="1"/>
          </p:cNvSpPr>
          <p:nvPr>
            <p:ph type="body" sz="quarter" idx="14"/>
          </p:nvPr>
        </p:nvSpPr>
        <p:spPr/>
        <p:txBody>
          <a:bodyPr/>
          <a:lstStyle/>
          <a:p>
            <a:r>
              <a:rPr lang="en-US" dirty="0"/>
              <a:t>Office Admin Assistance</a:t>
            </a:r>
          </a:p>
        </p:txBody>
      </p:sp>
      <p:sp>
        <p:nvSpPr>
          <p:cNvPr id="5" name="Text Placeholder 4">
            <a:extLst>
              <a:ext uri="{FF2B5EF4-FFF2-40B4-BE49-F238E27FC236}">
                <a16:creationId xmlns:a16="http://schemas.microsoft.com/office/drawing/2014/main" id="{FC4114E0-A1B9-50F6-D550-0EDD908D8C15}"/>
              </a:ext>
            </a:extLst>
          </p:cNvPr>
          <p:cNvSpPr>
            <a:spLocks noGrp="1"/>
          </p:cNvSpPr>
          <p:nvPr>
            <p:ph type="body" sz="quarter" idx="15"/>
          </p:nvPr>
        </p:nvSpPr>
        <p:spPr/>
        <p:txBody>
          <a:bodyPr>
            <a:normAutofit fontScale="85000" lnSpcReduction="10000"/>
          </a:bodyPr>
          <a:lstStyle/>
          <a:p>
            <a:r>
              <a:rPr lang="en-US" dirty="0"/>
              <a:t>Standard Operating Procedures</a:t>
            </a:r>
          </a:p>
        </p:txBody>
      </p:sp>
      <p:sp>
        <p:nvSpPr>
          <p:cNvPr id="6" name="Text Placeholder 5">
            <a:extLst>
              <a:ext uri="{FF2B5EF4-FFF2-40B4-BE49-F238E27FC236}">
                <a16:creationId xmlns:a16="http://schemas.microsoft.com/office/drawing/2014/main" id="{EDBF5712-38C3-AB3B-51DD-50681E5C591A}"/>
              </a:ext>
            </a:extLst>
          </p:cNvPr>
          <p:cNvSpPr>
            <a:spLocks noGrp="1"/>
          </p:cNvSpPr>
          <p:nvPr>
            <p:ph type="body" sz="quarter" idx="16"/>
          </p:nvPr>
        </p:nvSpPr>
        <p:spPr/>
        <p:txBody>
          <a:bodyPr/>
          <a:lstStyle/>
          <a:p>
            <a:r>
              <a:rPr lang="en-US" dirty="0"/>
              <a:t>What’s Next??</a:t>
            </a:r>
          </a:p>
        </p:txBody>
      </p:sp>
      <p:sp>
        <p:nvSpPr>
          <p:cNvPr id="7" name="Text Placeholder 6">
            <a:extLst>
              <a:ext uri="{FF2B5EF4-FFF2-40B4-BE49-F238E27FC236}">
                <a16:creationId xmlns:a16="http://schemas.microsoft.com/office/drawing/2014/main" id="{09606544-11C6-556D-D62A-05F2EA7ECB78}"/>
              </a:ext>
            </a:extLst>
          </p:cNvPr>
          <p:cNvSpPr>
            <a:spLocks noGrp="1"/>
          </p:cNvSpPr>
          <p:nvPr>
            <p:ph type="body" sz="quarter" idx="17"/>
          </p:nvPr>
        </p:nvSpPr>
        <p:spPr/>
        <p:txBody>
          <a:bodyPr/>
          <a:lstStyle/>
          <a:p>
            <a:r>
              <a:rPr lang="en-US" dirty="0"/>
              <a:t>Working from home since 2009: closed 1</a:t>
            </a:r>
            <a:r>
              <a:rPr lang="en-US" baseline="30000" dirty="0"/>
              <a:t>st</a:t>
            </a:r>
            <a:r>
              <a:rPr lang="en-US" dirty="0"/>
              <a:t> Chapter “S”</a:t>
            </a:r>
          </a:p>
          <a:p>
            <a:r>
              <a:rPr lang="en-US" dirty="0"/>
              <a:t>Writing more blogs, podcasts, books</a:t>
            </a:r>
          </a:p>
          <a:p>
            <a:r>
              <a:rPr lang="en-US" dirty="0"/>
              <a:t>Building Website, SEO, Service Offerings, Prospects, and Clients</a:t>
            </a:r>
          </a:p>
        </p:txBody>
      </p:sp>
      <p:sp>
        <p:nvSpPr>
          <p:cNvPr id="8" name="Text Placeholder 7">
            <a:extLst>
              <a:ext uri="{FF2B5EF4-FFF2-40B4-BE49-F238E27FC236}">
                <a16:creationId xmlns:a16="http://schemas.microsoft.com/office/drawing/2014/main" id="{4F864DDC-5A80-6A27-14C2-4D26BFDCFF15}"/>
              </a:ext>
            </a:extLst>
          </p:cNvPr>
          <p:cNvSpPr>
            <a:spLocks noGrp="1"/>
          </p:cNvSpPr>
          <p:nvPr>
            <p:ph type="body" sz="quarter" idx="18"/>
          </p:nvPr>
        </p:nvSpPr>
        <p:spPr/>
        <p:txBody>
          <a:bodyPr>
            <a:normAutofit fontScale="92500" lnSpcReduction="10000"/>
          </a:bodyPr>
          <a:lstStyle/>
          <a:p>
            <a:r>
              <a:rPr lang="en-US" dirty="0"/>
              <a:t>Data Collection, Analysis, Reporting / Sheets and Pivot Tables</a:t>
            </a:r>
          </a:p>
          <a:p>
            <a:r>
              <a:rPr lang="en-US" dirty="0"/>
              <a:t>No Code Mobile Apps for Data Collection</a:t>
            </a:r>
          </a:p>
          <a:p>
            <a:r>
              <a:rPr lang="en-US" dirty="0"/>
              <a:t>Business Dashboards for Income, Expense Actuals and Projections</a:t>
            </a:r>
          </a:p>
        </p:txBody>
      </p:sp>
      <p:sp>
        <p:nvSpPr>
          <p:cNvPr id="9" name="Text Placeholder 8">
            <a:extLst>
              <a:ext uri="{FF2B5EF4-FFF2-40B4-BE49-F238E27FC236}">
                <a16:creationId xmlns:a16="http://schemas.microsoft.com/office/drawing/2014/main" id="{9CA194AE-E530-781F-088D-2B92F53EF65E}"/>
              </a:ext>
            </a:extLst>
          </p:cNvPr>
          <p:cNvSpPr>
            <a:spLocks noGrp="1"/>
          </p:cNvSpPr>
          <p:nvPr>
            <p:ph type="body" sz="quarter" idx="19"/>
          </p:nvPr>
        </p:nvSpPr>
        <p:spPr/>
        <p:txBody>
          <a:bodyPr>
            <a:normAutofit lnSpcReduction="10000"/>
          </a:bodyPr>
          <a:lstStyle/>
          <a:p>
            <a:r>
              <a:rPr lang="en-US" dirty="0"/>
              <a:t>Created new corporation: William H Gutches, LLC</a:t>
            </a:r>
          </a:p>
          <a:p>
            <a:r>
              <a:rPr lang="en-US" dirty="0"/>
              <a:t>Writing, Publishing, Training, Consulting</a:t>
            </a:r>
          </a:p>
          <a:p>
            <a:r>
              <a:rPr lang="en-US" dirty="0"/>
              <a:t>Establishing Metrics to track compliance to SOPs</a:t>
            </a:r>
          </a:p>
          <a:p>
            <a:r>
              <a:rPr lang="en-US" dirty="0"/>
              <a:t>Creating Risk Mitigation workflows when metrics are “off”</a:t>
            </a:r>
          </a:p>
        </p:txBody>
      </p:sp>
      <p:sp>
        <p:nvSpPr>
          <p:cNvPr id="10" name="Text Placeholder 9">
            <a:extLst>
              <a:ext uri="{FF2B5EF4-FFF2-40B4-BE49-F238E27FC236}">
                <a16:creationId xmlns:a16="http://schemas.microsoft.com/office/drawing/2014/main" id="{ECECBF0F-AF77-AA2E-C84E-968F40D62F1B}"/>
              </a:ext>
            </a:extLst>
          </p:cNvPr>
          <p:cNvSpPr>
            <a:spLocks noGrp="1"/>
          </p:cNvSpPr>
          <p:nvPr>
            <p:ph type="body" sz="quarter" idx="20"/>
          </p:nvPr>
        </p:nvSpPr>
        <p:spPr/>
        <p:txBody>
          <a:bodyPr/>
          <a:lstStyle/>
          <a:p>
            <a:r>
              <a:rPr lang="en-US" dirty="0"/>
              <a:t>Started Ghost Writing. Still writing blogs, books, Still doing Office Admin / SOPs / Mobile Apps / Data Analysis</a:t>
            </a:r>
          </a:p>
          <a:p>
            <a:r>
              <a:rPr lang="en-US" dirty="0"/>
              <a:t>dba: The Path To Inkc; Geri-Actives; </a:t>
            </a:r>
            <a:r>
              <a:rPr lang="en-US" dirty="0" err="1"/>
              <a:t>TECHnicall.E.Retired</a:t>
            </a:r>
            <a:r>
              <a:rPr lang="en-US" dirty="0"/>
              <a:t>; Happy Hybrids; …</a:t>
            </a:r>
          </a:p>
        </p:txBody>
      </p:sp>
      <p:sp>
        <p:nvSpPr>
          <p:cNvPr id="11" name="Date Placeholder 10">
            <a:extLst>
              <a:ext uri="{FF2B5EF4-FFF2-40B4-BE49-F238E27FC236}">
                <a16:creationId xmlns:a16="http://schemas.microsoft.com/office/drawing/2014/main" id="{225B87AA-4CBD-50F3-00E9-FD594E261EF6}"/>
              </a:ext>
            </a:extLst>
          </p:cNvPr>
          <p:cNvSpPr>
            <a:spLocks noGrp="1"/>
          </p:cNvSpPr>
          <p:nvPr>
            <p:ph type="dt" sz="half" idx="10"/>
          </p:nvPr>
        </p:nvSpPr>
        <p:spPr/>
        <p:txBody>
          <a:bodyPr/>
          <a:lstStyle/>
          <a:p>
            <a:r>
              <a:rPr lang="en-US" dirty="0"/>
              <a:t>Jan 2023</a:t>
            </a:r>
          </a:p>
        </p:txBody>
      </p:sp>
      <p:sp>
        <p:nvSpPr>
          <p:cNvPr id="12" name="Footer Placeholder 11">
            <a:extLst>
              <a:ext uri="{FF2B5EF4-FFF2-40B4-BE49-F238E27FC236}">
                <a16:creationId xmlns:a16="http://schemas.microsoft.com/office/drawing/2014/main" id="{2EEF800A-CA23-444E-FFAB-8508FA973186}"/>
              </a:ext>
            </a:extLst>
          </p:cNvPr>
          <p:cNvSpPr>
            <a:spLocks noGrp="1"/>
          </p:cNvSpPr>
          <p:nvPr>
            <p:ph type="ftr" sz="quarter" idx="11"/>
          </p:nvPr>
        </p:nvSpPr>
        <p:spPr/>
        <p:txBody>
          <a:bodyPr/>
          <a:lstStyle/>
          <a:p>
            <a:r>
              <a:rPr lang="en-US" dirty="0"/>
              <a:t>Hybrid Work Model, WHG Copyright © 2022 - 2023</a:t>
            </a:r>
          </a:p>
        </p:txBody>
      </p:sp>
      <p:sp>
        <p:nvSpPr>
          <p:cNvPr id="13" name="Slide Number Placeholder 12">
            <a:extLst>
              <a:ext uri="{FF2B5EF4-FFF2-40B4-BE49-F238E27FC236}">
                <a16:creationId xmlns:a16="http://schemas.microsoft.com/office/drawing/2014/main" id="{128E5A2D-4B7E-5CB6-4A0A-F06E0E229DA4}"/>
              </a:ext>
            </a:extLst>
          </p:cNvPr>
          <p:cNvSpPr>
            <a:spLocks noGrp="1"/>
          </p:cNvSpPr>
          <p:nvPr>
            <p:ph type="sldNum" sz="quarter" idx="12"/>
          </p:nvPr>
        </p:nvSpPr>
        <p:spPr/>
        <p:txBody>
          <a:bodyPr/>
          <a:lstStyle/>
          <a:p>
            <a:fld id="{A49DFD55-3C28-40EF-9E31-A92D2E4017FF}" type="slidenum">
              <a:rPr lang="en-US" smtClean="0"/>
              <a:pPr/>
              <a:t>6</a:t>
            </a:fld>
            <a:endParaRPr lang="en-US" dirty="0"/>
          </a:p>
        </p:txBody>
      </p:sp>
    </p:spTree>
    <p:extLst>
      <p:ext uri="{BB962C8B-B14F-4D97-AF65-F5344CB8AC3E}">
        <p14:creationId xmlns:p14="http://schemas.microsoft.com/office/powerpoint/2010/main" val="975847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66E4-09D9-60D4-2C79-C9CB7C108185}"/>
              </a:ext>
            </a:extLst>
          </p:cNvPr>
          <p:cNvSpPr>
            <a:spLocks noGrp="1"/>
          </p:cNvSpPr>
          <p:nvPr>
            <p:ph type="title"/>
          </p:nvPr>
        </p:nvSpPr>
        <p:spPr/>
        <p:txBody>
          <a:bodyPr/>
          <a:lstStyle/>
          <a:p>
            <a:r>
              <a:rPr lang="en-US" dirty="0"/>
              <a:t>Why am I here?</a:t>
            </a:r>
          </a:p>
        </p:txBody>
      </p:sp>
      <p:sp>
        <p:nvSpPr>
          <p:cNvPr id="7" name="Text Placeholder 6">
            <a:extLst>
              <a:ext uri="{FF2B5EF4-FFF2-40B4-BE49-F238E27FC236}">
                <a16:creationId xmlns:a16="http://schemas.microsoft.com/office/drawing/2014/main" id="{9D2DE6F8-1202-E97D-DDDD-D8C79EC3B578}"/>
              </a:ext>
            </a:extLst>
          </p:cNvPr>
          <p:cNvSpPr>
            <a:spLocks noGrp="1"/>
          </p:cNvSpPr>
          <p:nvPr>
            <p:ph type="body" sz="quarter" idx="13"/>
          </p:nvPr>
        </p:nvSpPr>
        <p:spPr/>
        <p:txBody>
          <a:bodyPr/>
          <a:lstStyle/>
          <a:p>
            <a:r>
              <a:rPr lang="en-US" dirty="0"/>
              <a:t>Author</a:t>
            </a:r>
          </a:p>
        </p:txBody>
      </p:sp>
      <p:sp>
        <p:nvSpPr>
          <p:cNvPr id="8" name="Text Placeholder 7">
            <a:extLst>
              <a:ext uri="{FF2B5EF4-FFF2-40B4-BE49-F238E27FC236}">
                <a16:creationId xmlns:a16="http://schemas.microsoft.com/office/drawing/2014/main" id="{E2383DB2-09B6-BBA9-F548-CD7796DA2405}"/>
              </a:ext>
            </a:extLst>
          </p:cNvPr>
          <p:cNvSpPr>
            <a:spLocks noGrp="1"/>
          </p:cNvSpPr>
          <p:nvPr>
            <p:ph type="body" sz="quarter" idx="14"/>
          </p:nvPr>
        </p:nvSpPr>
        <p:spPr/>
        <p:txBody>
          <a:bodyPr/>
          <a:lstStyle/>
          <a:p>
            <a:r>
              <a:rPr lang="en-US" dirty="0"/>
              <a:t>Blogs</a:t>
            </a:r>
          </a:p>
        </p:txBody>
      </p:sp>
      <p:sp>
        <p:nvSpPr>
          <p:cNvPr id="9" name="Text Placeholder 8">
            <a:extLst>
              <a:ext uri="{FF2B5EF4-FFF2-40B4-BE49-F238E27FC236}">
                <a16:creationId xmlns:a16="http://schemas.microsoft.com/office/drawing/2014/main" id="{19090E7D-5418-32C3-4D97-60A14328CDD0}"/>
              </a:ext>
            </a:extLst>
          </p:cNvPr>
          <p:cNvSpPr>
            <a:spLocks noGrp="1"/>
          </p:cNvSpPr>
          <p:nvPr>
            <p:ph type="body" sz="quarter" idx="15"/>
          </p:nvPr>
        </p:nvSpPr>
        <p:spPr>
          <a:xfrm>
            <a:off x="1003917" y="3660422"/>
            <a:ext cx="1606323" cy="772672"/>
          </a:xfrm>
        </p:spPr>
        <p:txBody>
          <a:bodyPr>
            <a:normAutofit/>
          </a:bodyPr>
          <a:lstStyle/>
          <a:p>
            <a:r>
              <a:rPr lang="en-US" dirty="0"/>
              <a:t>Podcasts</a:t>
            </a:r>
          </a:p>
        </p:txBody>
      </p:sp>
      <p:sp>
        <p:nvSpPr>
          <p:cNvPr id="10" name="Text Placeholder 9">
            <a:extLst>
              <a:ext uri="{FF2B5EF4-FFF2-40B4-BE49-F238E27FC236}">
                <a16:creationId xmlns:a16="http://schemas.microsoft.com/office/drawing/2014/main" id="{6E04F37C-9223-0314-64C4-E790CFDFF935}"/>
              </a:ext>
            </a:extLst>
          </p:cNvPr>
          <p:cNvSpPr>
            <a:spLocks noGrp="1"/>
          </p:cNvSpPr>
          <p:nvPr>
            <p:ph type="body" sz="quarter" idx="16"/>
          </p:nvPr>
        </p:nvSpPr>
        <p:spPr/>
        <p:txBody>
          <a:bodyPr/>
          <a:lstStyle/>
          <a:p>
            <a:r>
              <a:rPr lang="en-US" dirty="0"/>
              <a:t>W I P</a:t>
            </a:r>
          </a:p>
        </p:txBody>
      </p:sp>
      <p:sp>
        <p:nvSpPr>
          <p:cNvPr id="11" name="Text Placeholder 10">
            <a:extLst>
              <a:ext uri="{FF2B5EF4-FFF2-40B4-BE49-F238E27FC236}">
                <a16:creationId xmlns:a16="http://schemas.microsoft.com/office/drawing/2014/main" id="{AC0BBD31-9910-239A-E98C-445AAA454913}"/>
              </a:ext>
            </a:extLst>
          </p:cNvPr>
          <p:cNvSpPr>
            <a:spLocks noGrp="1"/>
          </p:cNvSpPr>
          <p:nvPr>
            <p:ph type="body" sz="quarter" idx="17"/>
          </p:nvPr>
        </p:nvSpPr>
        <p:spPr/>
        <p:txBody>
          <a:bodyPr/>
          <a:lstStyle/>
          <a:p>
            <a:r>
              <a:rPr lang="en-US" dirty="0"/>
              <a:t>IT’s Lost Art of Software Engineering, Amazon, </a:t>
            </a:r>
            <a:br>
              <a:rPr lang="en-US" dirty="0"/>
            </a:br>
            <a:r>
              <a:rPr lang="en-US" dirty="0"/>
              <a:t>William H Gutches</a:t>
            </a:r>
          </a:p>
          <a:p>
            <a:r>
              <a:rPr lang="en-US" dirty="0"/>
              <a:t>A Cowboy’s Reflections, Amazon, </a:t>
            </a:r>
            <a:br>
              <a:rPr lang="en-US" dirty="0"/>
            </a:br>
            <a:r>
              <a:rPr lang="en-US" dirty="0"/>
              <a:t>William H Gutches</a:t>
            </a:r>
          </a:p>
        </p:txBody>
      </p:sp>
      <p:sp>
        <p:nvSpPr>
          <p:cNvPr id="12" name="Text Placeholder 11">
            <a:extLst>
              <a:ext uri="{FF2B5EF4-FFF2-40B4-BE49-F238E27FC236}">
                <a16:creationId xmlns:a16="http://schemas.microsoft.com/office/drawing/2014/main" id="{28805214-2E06-F876-A7AF-4B1F182F51C8}"/>
              </a:ext>
            </a:extLst>
          </p:cNvPr>
          <p:cNvSpPr>
            <a:spLocks noGrp="1"/>
          </p:cNvSpPr>
          <p:nvPr>
            <p:ph type="body" sz="quarter" idx="18"/>
          </p:nvPr>
        </p:nvSpPr>
        <p:spPr/>
        <p:txBody>
          <a:bodyPr/>
          <a:lstStyle/>
          <a:p>
            <a:r>
              <a:rPr lang="en-US" dirty="0"/>
              <a:t>The Path to Inkc;</a:t>
            </a:r>
          </a:p>
          <a:p>
            <a:r>
              <a:rPr lang="en-US" dirty="0" err="1"/>
              <a:t>opinionsarefree</a:t>
            </a:r>
            <a:r>
              <a:rPr lang="en-US" dirty="0"/>
              <a:t>, </a:t>
            </a:r>
            <a:r>
              <a:rPr lang="en-US" dirty="0" err="1"/>
              <a:t>projectmanagementhandbook</a:t>
            </a:r>
            <a:r>
              <a:rPr lang="en-US" dirty="0"/>
              <a:t>, </a:t>
            </a:r>
            <a:r>
              <a:rPr lang="en-US" dirty="0" err="1"/>
              <a:t>sixtysomethin</a:t>
            </a:r>
            <a:r>
              <a:rPr lang="en-US" dirty="0"/>
              <a:t>, </a:t>
            </a:r>
            <a:r>
              <a:rPr lang="en-US" dirty="0" err="1"/>
              <a:t>noalternatelifestyles</a:t>
            </a:r>
            <a:r>
              <a:rPr lang="en-US" dirty="0"/>
              <a:t>, </a:t>
            </a:r>
            <a:r>
              <a:rPr lang="en-US" dirty="0" err="1"/>
              <a:t>geri</a:t>
            </a:r>
            <a:r>
              <a:rPr lang="en-US" dirty="0"/>
              <a:t>-actives, …  </a:t>
            </a:r>
          </a:p>
          <a:p>
            <a:r>
              <a:rPr lang="en-US" dirty="0"/>
              <a:t> </a:t>
            </a:r>
          </a:p>
        </p:txBody>
      </p:sp>
      <p:sp>
        <p:nvSpPr>
          <p:cNvPr id="13" name="Text Placeholder 12">
            <a:extLst>
              <a:ext uri="{FF2B5EF4-FFF2-40B4-BE49-F238E27FC236}">
                <a16:creationId xmlns:a16="http://schemas.microsoft.com/office/drawing/2014/main" id="{827C2A13-1E81-5779-E91B-7D37C352B37E}"/>
              </a:ext>
            </a:extLst>
          </p:cNvPr>
          <p:cNvSpPr>
            <a:spLocks noGrp="1"/>
          </p:cNvSpPr>
          <p:nvPr>
            <p:ph type="body" sz="quarter" idx="19"/>
          </p:nvPr>
        </p:nvSpPr>
        <p:spPr>
          <a:xfrm>
            <a:off x="4182703" y="3755394"/>
            <a:ext cx="3827010" cy="383899"/>
          </a:xfrm>
        </p:spPr>
        <p:txBody>
          <a:bodyPr/>
          <a:lstStyle/>
          <a:p>
            <a:r>
              <a:rPr lang="en-US" dirty="0"/>
              <a:t>Brian and Bill’s Job Seeker Podcast; </a:t>
            </a:r>
            <a:r>
              <a:rPr lang="en-US" dirty="0" err="1"/>
              <a:t>TECHnical.E.Retired</a:t>
            </a:r>
            <a:r>
              <a:rPr lang="en-US" dirty="0"/>
              <a:t>; </a:t>
            </a:r>
          </a:p>
        </p:txBody>
      </p:sp>
      <p:sp>
        <p:nvSpPr>
          <p:cNvPr id="14" name="Text Placeholder 13">
            <a:extLst>
              <a:ext uri="{FF2B5EF4-FFF2-40B4-BE49-F238E27FC236}">
                <a16:creationId xmlns:a16="http://schemas.microsoft.com/office/drawing/2014/main" id="{08089466-FB68-59A9-5587-F8E328E74552}"/>
              </a:ext>
            </a:extLst>
          </p:cNvPr>
          <p:cNvSpPr>
            <a:spLocks noGrp="1"/>
          </p:cNvSpPr>
          <p:nvPr>
            <p:ph type="body" sz="quarter" idx="20"/>
          </p:nvPr>
        </p:nvSpPr>
        <p:spPr/>
        <p:txBody>
          <a:bodyPr>
            <a:normAutofit lnSpcReduction="10000"/>
          </a:bodyPr>
          <a:lstStyle/>
          <a:p>
            <a:r>
              <a:rPr lang="en-US" dirty="0"/>
              <a:t>The Agilist: A Short Story;</a:t>
            </a:r>
          </a:p>
          <a:p>
            <a:r>
              <a:rPr lang="en-US" dirty="0"/>
              <a:t>Managing the Orthogonal Drive;</a:t>
            </a:r>
          </a:p>
          <a:p>
            <a:r>
              <a:rPr lang="en-US" dirty="0"/>
              <a:t>Sublime and Ridiculous; </a:t>
            </a:r>
          </a:p>
          <a:p>
            <a:r>
              <a:rPr lang="en-US" dirty="0"/>
              <a:t>23 Things to Think About at Impact</a:t>
            </a:r>
          </a:p>
        </p:txBody>
      </p:sp>
      <p:sp>
        <p:nvSpPr>
          <p:cNvPr id="4" name="Date Placeholder 3">
            <a:extLst>
              <a:ext uri="{FF2B5EF4-FFF2-40B4-BE49-F238E27FC236}">
                <a16:creationId xmlns:a16="http://schemas.microsoft.com/office/drawing/2014/main" id="{7E0B25D9-76AE-7966-61D1-F0C38EEB336B}"/>
              </a:ext>
            </a:extLst>
          </p:cNvPr>
          <p:cNvSpPr>
            <a:spLocks noGrp="1"/>
          </p:cNvSpPr>
          <p:nvPr>
            <p:ph type="dt" sz="half" idx="10"/>
          </p:nvPr>
        </p:nvSpPr>
        <p:spPr/>
        <p:txBody>
          <a:bodyPr/>
          <a:lstStyle/>
          <a:p>
            <a:r>
              <a:rPr lang="en-US" dirty="0"/>
              <a:t>Jan 2023</a:t>
            </a:r>
          </a:p>
        </p:txBody>
      </p:sp>
      <p:sp>
        <p:nvSpPr>
          <p:cNvPr id="5" name="Footer Placeholder 4">
            <a:extLst>
              <a:ext uri="{FF2B5EF4-FFF2-40B4-BE49-F238E27FC236}">
                <a16:creationId xmlns:a16="http://schemas.microsoft.com/office/drawing/2014/main" id="{0286625F-70A2-D4E9-BEEA-88BCF49BFA15}"/>
              </a:ext>
            </a:extLst>
          </p:cNvPr>
          <p:cNvSpPr>
            <a:spLocks noGrp="1"/>
          </p:cNvSpPr>
          <p:nvPr>
            <p:ph type="ftr" sz="quarter" idx="11"/>
          </p:nvPr>
        </p:nvSpPr>
        <p:spPr/>
        <p:txBody>
          <a:bodyPr/>
          <a:lstStyle/>
          <a:p>
            <a:r>
              <a:rPr lang="en-US" dirty="0"/>
              <a:t>Hybrid Work Model, WHG Copyright © 2022 - 2023</a:t>
            </a:r>
          </a:p>
        </p:txBody>
      </p:sp>
      <p:sp>
        <p:nvSpPr>
          <p:cNvPr id="6" name="Slide Number Placeholder 5">
            <a:extLst>
              <a:ext uri="{FF2B5EF4-FFF2-40B4-BE49-F238E27FC236}">
                <a16:creationId xmlns:a16="http://schemas.microsoft.com/office/drawing/2014/main" id="{6E42B5F0-763E-8238-694A-27E2F0E4B3BC}"/>
              </a:ext>
            </a:extLst>
          </p:cNvPr>
          <p:cNvSpPr>
            <a:spLocks noGrp="1"/>
          </p:cNvSpPr>
          <p:nvPr>
            <p:ph type="sldNum" sz="quarter" idx="12"/>
          </p:nvPr>
        </p:nvSpPr>
        <p:spPr/>
        <p:txBody>
          <a:bodyPr/>
          <a:lstStyle/>
          <a:p>
            <a:fld id="{A49DFD55-3C28-40EF-9E31-A92D2E4017FF}" type="slidenum">
              <a:rPr lang="en-US" smtClean="0"/>
              <a:pPr/>
              <a:t>7</a:t>
            </a:fld>
            <a:endParaRPr lang="en-US" dirty="0"/>
          </a:p>
        </p:txBody>
      </p:sp>
    </p:spTree>
    <p:extLst>
      <p:ext uri="{BB962C8B-B14F-4D97-AF65-F5344CB8AC3E}">
        <p14:creationId xmlns:p14="http://schemas.microsoft.com/office/powerpoint/2010/main" val="4076583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0014-73D5-419B-8867-972BB18D52D4}"/>
              </a:ext>
            </a:extLst>
          </p:cNvPr>
          <p:cNvSpPr>
            <a:spLocks noGrp="1"/>
          </p:cNvSpPr>
          <p:nvPr>
            <p:ph type="title"/>
          </p:nvPr>
        </p:nvSpPr>
        <p:spPr>
          <a:xfrm>
            <a:off x="2200275" y="1526383"/>
            <a:ext cx="6316266" cy="994172"/>
          </a:xfrm>
        </p:spPr>
        <p:txBody>
          <a:bodyPr/>
          <a:lstStyle/>
          <a:p>
            <a:r>
              <a:rPr lang="en-US" dirty="0"/>
              <a:t>Locations: Where do you work?</a:t>
            </a:r>
          </a:p>
        </p:txBody>
      </p:sp>
      <p:sp>
        <p:nvSpPr>
          <p:cNvPr id="3" name="Text Placeholder 2">
            <a:extLst>
              <a:ext uri="{FF2B5EF4-FFF2-40B4-BE49-F238E27FC236}">
                <a16:creationId xmlns:a16="http://schemas.microsoft.com/office/drawing/2014/main" id="{A45AD8B9-3719-4696-A80F-16A618C5D134}"/>
              </a:ext>
            </a:extLst>
          </p:cNvPr>
          <p:cNvSpPr>
            <a:spLocks noGrp="1"/>
          </p:cNvSpPr>
          <p:nvPr>
            <p:ph type="body" idx="1"/>
          </p:nvPr>
        </p:nvSpPr>
        <p:spPr>
          <a:xfrm>
            <a:off x="2200275" y="2650505"/>
            <a:ext cx="2943225" cy="617934"/>
          </a:xfrm>
        </p:spPr>
        <p:txBody>
          <a:bodyPr/>
          <a:lstStyle/>
          <a:p>
            <a:r>
              <a:rPr lang="en-US" dirty="0"/>
              <a:t>Home Office</a:t>
            </a:r>
          </a:p>
        </p:txBody>
      </p:sp>
      <p:sp>
        <p:nvSpPr>
          <p:cNvPr id="4" name="Content Placeholder 3">
            <a:extLst>
              <a:ext uri="{FF2B5EF4-FFF2-40B4-BE49-F238E27FC236}">
                <a16:creationId xmlns:a16="http://schemas.microsoft.com/office/drawing/2014/main" id="{33D8731E-4977-402E-8BFD-895B4D0544CC}"/>
              </a:ext>
            </a:extLst>
          </p:cNvPr>
          <p:cNvSpPr>
            <a:spLocks noGrp="1"/>
          </p:cNvSpPr>
          <p:nvPr>
            <p:ph sz="half" idx="2"/>
          </p:nvPr>
        </p:nvSpPr>
        <p:spPr>
          <a:xfrm>
            <a:off x="2200275" y="3456766"/>
            <a:ext cx="2943225" cy="1761359"/>
          </a:xfrm>
        </p:spPr>
        <p:txBody>
          <a:bodyPr>
            <a:normAutofit/>
          </a:bodyPr>
          <a:lstStyle/>
          <a:p>
            <a:r>
              <a:rPr lang="en-US" dirty="0"/>
              <a:t>Establishing a Home Office has become necessary in this Hybrid Work Model. </a:t>
            </a:r>
          </a:p>
          <a:p>
            <a:r>
              <a:rPr lang="en-US" dirty="0"/>
              <a:t>Especially if you are a contractor, then you will need a place to work from when you are not Billable. </a:t>
            </a:r>
          </a:p>
          <a:p>
            <a:r>
              <a:rPr lang="en-US" dirty="0"/>
              <a:t>Marketing, Advertising, Proposing, Networking, Selling are all necessary tasks in this Hybrid Work Model.</a:t>
            </a:r>
          </a:p>
        </p:txBody>
      </p:sp>
      <p:sp>
        <p:nvSpPr>
          <p:cNvPr id="5" name="Text Placeholder 4">
            <a:extLst>
              <a:ext uri="{FF2B5EF4-FFF2-40B4-BE49-F238E27FC236}">
                <a16:creationId xmlns:a16="http://schemas.microsoft.com/office/drawing/2014/main" id="{91CDEC5F-B8EE-4BC1-843F-13135E6E7AB2}"/>
              </a:ext>
            </a:extLst>
          </p:cNvPr>
          <p:cNvSpPr>
            <a:spLocks noGrp="1"/>
          </p:cNvSpPr>
          <p:nvPr>
            <p:ph type="body" sz="quarter" idx="3"/>
          </p:nvPr>
        </p:nvSpPr>
        <p:spPr>
          <a:xfrm>
            <a:off x="5557630" y="2650505"/>
            <a:ext cx="2957720" cy="617934"/>
          </a:xfrm>
        </p:spPr>
        <p:txBody>
          <a:bodyPr/>
          <a:lstStyle/>
          <a:p>
            <a:r>
              <a:rPr lang="en-US" dirty="0"/>
              <a:t>Client Locations</a:t>
            </a:r>
          </a:p>
        </p:txBody>
      </p:sp>
      <p:sp>
        <p:nvSpPr>
          <p:cNvPr id="6" name="Content Placeholder 5">
            <a:extLst>
              <a:ext uri="{FF2B5EF4-FFF2-40B4-BE49-F238E27FC236}">
                <a16:creationId xmlns:a16="http://schemas.microsoft.com/office/drawing/2014/main" id="{50B65871-FA95-449A-B8BC-90486DE532EF}"/>
              </a:ext>
            </a:extLst>
          </p:cNvPr>
          <p:cNvSpPr>
            <a:spLocks noGrp="1"/>
          </p:cNvSpPr>
          <p:nvPr>
            <p:ph sz="quarter" idx="4"/>
          </p:nvPr>
        </p:nvSpPr>
        <p:spPr>
          <a:xfrm>
            <a:off x="5557630" y="3456767"/>
            <a:ext cx="2957720" cy="1761358"/>
          </a:xfrm>
        </p:spPr>
        <p:txBody>
          <a:bodyPr>
            <a:normAutofit/>
          </a:bodyPr>
          <a:lstStyle/>
          <a:p>
            <a:r>
              <a:rPr lang="en-US" dirty="0"/>
              <a:t>Health concerns are still very legitimate. Bring masks, gloves, hand lotions / cleaners, etc. when asked to work somewhere other than your Home Office.</a:t>
            </a:r>
          </a:p>
          <a:p>
            <a:r>
              <a:rPr lang="en-US" dirty="0"/>
              <a:t>Show the respect necessary to your users / clients that you will protect them as much as yourself against workplace infections.</a:t>
            </a:r>
          </a:p>
          <a:p>
            <a:r>
              <a:rPr lang="en-US" dirty="0"/>
              <a:t>And Bring Your Office: portable h/w, s/w</a:t>
            </a:r>
          </a:p>
        </p:txBody>
      </p:sp>
      <p:sp>
        <p:nvSpPr>
          <p:cNvPr id="7" name="Date Placeholder 6">
            <a:extLst>
              <a:ext uri="{FF2B5EF4-FFF2-40B4-BE49-F238E27FC236}">
                <a16:creationId xmlns:a16="http://schemas.microsoft.com/office/drawing/2014/main" id="{B2A46C4A-D036-4440-BB64-6754F4FF27C1}"/>
              </a:ext>
            </a:extLst>
          </p:cNvPr>
          <p:cNvSpPr>
            <a:spLocks noGrp="1"/>
          </p:cNvSpPr>
          <p:nvPr>
            <p:ph type="dt" sz="half" idx="10"/>
          </p:nvPr>
        </p:nvSpPr>
        <p:spPr>
          <a:xfrm>
            <a:off x="628650" y="5624513"/>
            <a:ext cx="2057400" cy="273844"/>
          </a:xfrm>
        </p:spPr>
        <p:txBody>
          <a:bodyPr/>
          <a:lstStyle/>
          <a:p>
            <a:r>
              <a:rPr lang="en-US" dirty="0"/>
              <a:t>Jan 2023</a:t>
            </a:r>
          </a:p>
        </p:txBody>
      </p:sp>
      <p:sp>
        <p:nvSpPr>
          <p:cNvPr id="8" name="Footer Placeholder 7">
            <a:extLst>
              <a:ext uri="{FF2B5EF4-FFF2-40B4-BE49-F238E27FC236}">
                <a16:creationId xmlns:a16="http://schemas.microsoft.com/office/drawing/2014/main" id="{905F172A-5D5D-43CD-A187-DA0D303F4144}"/>
              </a:ext>
            </a:extLst>
          </p:cNvPr>
          <p:cNvSpPr>
            <a:spLocks noGrp="1"/>
          </p:cNvSpPr>
          <p:nvPr>
            <p:ph type="ftr" sz="quarter" idx="11"/>
          </p:nvPr>
        </p:nvSpPr>
        <p:spPr>
          <a:xfrm>
            <a:off x="3028950" y="5624513"/>
            <a:ext cx="3086100" cy="273844"/>
          </a:xfrm>
        </p:spPr>
        <p:txBody>
          <a:bodyPr/>
          <a:lstStyle/>
          <a:p>
            <a:r>
              <a:rPr lang="en-US" dirty="0"/>
              <a:t>Hybrid Work Model, WHG Copyright © 2022 - 2023</a:t>
            </a:r>
          </a:p>
        </p:txBody>
      </p:sp>
      <p:sp>
        <p:nvSpPr>
          <p:cNvPr id="9" name="Slide Number Placeholder 8">
            <a:extLst>
              <a:ext uri="{FF2B5EF4-FFF2-40B4-BE49-F238E27FC236}">
                <a16:creationId xmlns:a16="http://schemas.microsoft.com/office/drawing/2014/main" id="{C396FFDC-ADE8-4009-A466-A81787258E88}"/>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8</a:t>
            </a:fld>
            <a:endParaRPr lang="en-US" dirty="0"/>
          </a:p>
        </p:txBody>
      </p:sp>
    </p:spTree>
    <p:extLst>
      <p:ext uri="{BB962C8B-B14F-4D97-AF65-F5344CB8AC3E}">
        <p14:creationId xmlns:p14="http://schemas.microsoft.com/office/powerpoint/2010/main" val="166378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762301-F83A-4BEA-9D11-E6C99FB574A8}"/>
              </a:ext>
            </a:extLst>
          </p:cNvPr>
          <p:cNvSpPr>
            <a:spLocks noGrp="1"/>
          </p:cNvSpPr>
          <p:nvPr>
            <p:ph type="title"/>
          </p:nvPr>
        </p:nvSpPr>
        <p:spPr>
          <a:xfrm>
            <a:off x="628650" y="1131094"/>
            <a:ext cx="7886700" cy="994172"/>
          </a:xfrm>
        </p:spPr>
        <p:txBody>
          <a:bodyPr/>
          <a:lstStyle/>
          <a:p>
            <a:r>
              <a:rPr lang="en-US" dirty="0"/>
              <a:t>Tools: What will you </a:t>
            </a:r>
            <a:r>
              <a:rPr lang="en-US" b="1" i="1" u="sng" dirty="0"/>
              <a:t>need</a:t>
            </a:r>
            <a:r>
              <a:rPr lang="en-US" dirty="0"/>
              <a:t>?</a:t>
            </a:r>
          </a:p>
        </p:txBody>
      </p:sp>
      <p:graphicFrame>
        <p:nvGraphicFramePr>
          <p:cNvPr id="33" name="Content Placeholder 3" descr="Timeline Placeholder ">
            <a:extLst>
              <a:ext uri="{FF2B5EF4-FFF2-40B4-BE49-F238E27FC236}">
                <a16:creationId xmlns:a16="http://schemas.microsoft.com/office/drawing/2014/main" id="{7BC1F95D-CCD2-421B-B06B-706699FAAD5D}"/>
              </a:ext>
            </a:extLst>
          </p:cNvPr>
          <p:cNvGraphicFramePr>
            <a:graphicFrameLocks noGrp="1"/>
          </p:cNvGraphicFramePr>
          <p:nvPr>
            <p:ph type="dgm" sz="quarter" idx="15"/>
            <p:extLst>
              <p:ext uri="{D42A27DB-BD31-4B8C-83A1-F6EECF244321}">
                <p14:modId xmlns:p14="http://schemas.microsoft.com/office/powerpoint/2010/main" val="286914146"/>
              </p:ext>
            </p:extLst>
          </p:nvPr>
        </p:nvGraphicFramePr>
        <p:xfrm>
          <a:off x="628650" y="2024744"/>
          <a:ext cx="7886700" cy="3599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ate Placeholder 5">
            <a:extLst>
              <a:ext uri="{FF2B5EF4-FFF2-40B4-BE49-F238E27FC236}">
                <a16:creationId xmlns:a16="http://schemas.microsoft.com/office/drawing/2014/main" id="{3627CC26-34EF-4BB9-B289-9EC56B07D1E6}"/>
              </a:ext>
            </a:extLst>
          </p:cNvPr>
          <p:cNvSpPr>
            <a:spLocks noGrp="1"/>
          </p:cNvSpPr>
          <p:nvPr>
            <p:ph type="dt" sz="half" idx="10"/>
          </p:nvPr>
        </p:nvSpPr>
        <p:spPr>
          <a:xfrm>
            <a:off x="628650" y="5624513"/>
            <a:ext cx="2057400" cy="273844"/>
          </a:xfrm>
        </p:spPr>
        <p:txBody>
          <a:bodyPr/>
          <a:lstStyle/>
          <a:p>
            <a:r>
              <a:rPr lang="en-US" dirty="0"/>
              <a:t>Jan 2023</a:t>
            </a:r>
          </a:p>
        </p:txBody>
      </p:sp>
      <p:sp>
        <p:nvSpPr>
          <p:cNvPr id="7" name="Footer Placeholder 6">
            <a:extLst>
              <a:ext uri="{FF2B5EF4-FFF2-40B4-BE49-F238E27FC236}">
                <a16:creationId xmlns:a16="http://schemas.microsoft.com/office/drawing/2014/main" id="{4E98E6AD-9D37-499C-898E-ED12AC36D31D}"/>
              </a:ext>
            </a:extLst>
          </p:cNvPr>
          <p:cNvSpPr>
            <a:spLocks noGrp="1"/>
          </p:cNvSpPr>
          <p:nvPr>
            <p:ph type="ftr" sz="quarter" idx="11"/>
          </p:nvPr>
        </p:nvSpPr>
        <p:spPr>
          <a:xfrm>
            <a:off x="3028950" y="5624513"/>
            <a:ext cx="3086100" cy="273844"/>
          </a:xfrm>
        </p:spPr>
        <p:txBody>
          <a:bodyPr/>
          <a:lstStyle/>
          <a:p>
            <a:r>
              <a:rPr lang="en-US" dirty="0"/>
              <a:t>Hybrid Work Model, WHG Copyright © 2022 - 2023</a:t>
            </a:r>
          </a:p>
        </p:txBody>
      </p:sp>
      <p:sp>
        <p:nvSpPr>
          <p:cNvPr id="8" name="Slide Number Placeholder 7">
            <a:extLst>
              <a:ext uri="{FF2B5EF4-FFF2-40B4-BE49-F238E27FC236}">
                <a16:creationId xmlns:a16="http://schemas.microsoft.com/office/drawing/2014/main" id="{92908AF9-2A07-4B50-BC13-471792106EC8}"/>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9</a:t>
            </a:fld>
            <a:endParaRPr lang="en-US" dirty="0"/>
          </a:p>
        </p:txBody>
      </p:sp>
    </p:spTree>
    <p:extLst>
      <p:ext uri="{BB962C8B-B14F-4D97-AF65-F5344CB8AC3E}">
        <p14:creationId xmlns:p14="http://schemas.microsoft.com/office/powerpoint/2010/main" val="2896385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159F-0B0F-1566-0955-CA6BC120085B}"/>
              </a:ext>
            </a:extLst>
          </p:cNvPr>
          <p:cNvSpPr>
            <a:spLocks noGrp="1"/>
          </p:cNvSpPr>
          <p:nvPr>
            <p:ph type="title"/>
          </p:nvPr>
        </p:nvSpPr>
        <p:spPr/>
        <p:txBody>
          <a:bodyPr/>
          <a:lstStyle/>
          <a:p>
            <a:r>
              <a:rPr lang="en-US" dirty="0"/>
              <a:t>Preferably something better than this…</a:t>
            </a:r>
          </a:p>
        </p:txBody>
      </p:sp>
      <p:sp>
        <p:nvSpPr>
          <p:cNvPr id="4" name="Date Placeholder 3">
            <a:extLst>
              <a:ext uri="{FF2B5EF4-FFF2-40B4-BE49-F238E27FC236}">
                <a16:creationId xmlns:a16="http://schemas.microsoft.com/office/drawing/2014/main" id="{35B5F0F9-3FC0-F3AD-8376-DF4D7C695A27}"/>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31F4C961-5C2F-B91D-B4C9-880B9ECD5627}"/>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A8B4C7CC-F720-929C-EC05-9C1C8C773F52}"/>
              </a:ext>
            </a:extLst>
          </p:cNvPr>
          <p:cNvSpPr>
            <a:spLocks noGrp="1"/>
          </p:cNvSpPr>
          <p:nvPr>
            <p:ph type="sldNum" sz="quarter" idx="12"/>
          </p:nvPr>
        </p:nvSpPr>
        <p:spPr/>
        <p:txBody>
          <a:bodyPr/>
          <a:lstStyle/>
          <a:p>
            <a:fld id="{A49DFD55-3C28-40EF-9E31-A92D2E4017FF}" type="slidenum">
              <a:rPr lang="en-US" smtClean="0"/>
              <a:pPr/>
              <a:t>10</a:t>
            </a:fld>
            <a:endParaRPr lang="en-US" dirty="0"/>
          </a:p>
        </p:txBody>
      </p:sp>
      <p:pic>
        <p:nvPicPr>
          <p:cNvPr id="8" name="Picture 7">
            <a:extLst>
              <a:ext uri="{FF2B5EF4-FFF2-40B4-BE49-F238E27FC236}">
                <a16:creationId xmlns:a16="http://schemas.microsoft.com/office/drawing/2014/main" id="{1051C2A6-1BE7-5CF3-2976-1001B1DE08F9}"/>
              </a:ext>
            </a:extLst>
          </p:cNvPr>
          <p:cNvPicPr>
            <a:picLocks noChangeAspect="1"/>
          </p:cNvPicPr>
          <p:nvPr/>
        </p:nvPicPr>
        <p:blipFill>
          <a:blip r:embed="rId2"/>
          <a:stretch>
            <a:fillRect/>
          </a:stretch>
        </p:blipFill>
        <p:spPr>
          <a:xfrm>
            <a:off x="4310426" y="1690689"/>
            <a:ext cx="4204924" cy="3184070"/>
          </a:xfrm>
          <a:prstGeom prst="rect">
            <a:avLst/>
          </a:prstGeom>
        </p:spPr>
      </p:pic>
    </p:spTree>
    <p:extLst>
      <p:ext uri="{BB962C8B-B14F-4D97-AF65-F5344CB8AC3E}">
        <p14:creationId xmlns:p14="http://schemas.microsoft.com/office/powerpoint/2010/main" val="1347008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06642-CB60-33E5-D110-DB35EA623DF5}"/>
              </a:ext>
            </a:extLst>
          </p:cNvPr>
          <p:cNvSpPr>
            <a:spLocks noGrp="1"/>
          </p:cNvSpPr>
          <p:nvPr>
            <p:ph type="title"/>
          </p:nvPr>
        </p:nvSpPr>
        <p:spPr/>
        <p:txBody>
          <a:bodyPr/>
          <a:lstStyle/>
          <a:p>
            <a:r>
              <a:rPr lang="en-US" dirty="0" err="1"/>
              <a:t>Ya</a:t>
            </a:r>
            <a:r>
              <a:rPr lang="en-US" dirty="0"/>
              <a:t> can’t bring these!</a:t>
            </a:r>
          </a:p>
        </p:txBody>
      </p:sp>
      <p:sp>
        <p:nvSpPr>
          <p:cNvPr id="4" name="Date Placeholder 3">
            <a:extLst>
              <a:ext uri="{FF2B5EF4-FFF2-40B4-BE49-F238E27FC236}">
                <a16:creationId xmlns:a16="http://schemas.microsoft.com/office/drawing/2014/main" id="{06883C36-E93F-16EA-4EB3-DDDEDBA765A2}"/>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1F8AFD19-D039-45C7-A7E5-2B7908D6A02C}"/>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AF3166C1-78F6-B797-34E2-20F471C58971}"/>
              </a:ext>
            </a:extLst>
          </p:cNvPr>
          <p:cNvSpPr>
            <a:spLocks noGrp="1"/>
          </p:cNvSpPr>
          <p:nvPr>
            <p:ph type="sldNum" sz="quarter" idx="12"/>
          </p:nvPr>
        </p:nvSpPr>
        <p:spPr/>
        <p:txBody>
          <a:bodyPr/>
          <a:lstStyle/>
          <a:p>
            <a:fld id="{A49DFD55-3C28-40EF-9E31-A92D2E4017FF}" type="slidenum">
              <a:rPr lang="en-US" smtClean="0"/>
              <a:pPr/>
              <a:t>11</a:t>
            </a:fld>
            <a:endParaRPr lang="en-US" dirty="0"/>
          </a:p>
        </p:txBody>
      </p:sp>
      <p:pic>
        <p:nvPicPr>
          <p:cNvPr id="9" name="Picture 8">
            <a:extLst>
              <a:ext uri="{FF2B5EF4-FFF2-40B4-BE49-F238E27FC236}">
                <a16:creationId xmlns:a16="http://schemas.microsoft.com/office/drawing/2014/main" id="{FFF7997C-353F-7A2E-99E8-A4E3DA661171}"/>
              </a:ext>
            </a:extLst>
          </p:cNvPr>
          <p:cNvPicPr>
            <a:picLocks noChangeAspect="1"/>
          </p:cNvPicPr>
          <p:nvPr/>
        </p:nvPicPr>
        <p:blipFill>
          <a:blip r:embed="rId2"/>
          <a:stretch>
            <a:fillRect/>
          </a:stretch>
        </p:blipFill>
        <p:spPr>
          <a:xfrm>
            <a:off x="5203638" y="1554203"/>
            <a:ext cx="2707554" cy="2707554"/>
          </a:xfrm>
          <a:prstGeom prst="rect">
            <a:avLst/>
          </a:prstGeom>
        </p:spPr>
      </p:pic>
      <p:pic>
        <p:nvPicPr>
          <p:cNvPr id="11" name="Picture 10">
            <a:extLst>
              <a:ext uri="{FF2B5EF4-FFF2-40B4-BE49-F238E27FC236}">
                <a16:creationId xmlns:a16="http://schemas.microsoft.com/office/drawing/2014/main" id="{26A6DE12-23DC-C422-886A-52FFFE289AE5}"/>
              </a:ext>
            </a:extLst>
          </p:cNvPr>
          <p:cNvPicPr>
            <a:picLocks noChangeAspect="1"/>
          </p:cNvPicPr>
          <p:nvPr/>
        </p:nvPicPr>
        <p:blipFill>
          <a:blip r:embed="rId3"/>
          <a:stretch>
            <a:fillRect/>
          </a:stretch>
        </p:blipFill>
        <p:spPr>
          <a:xfrm>
            <a:off x="1446421" y="2724151"/>
            <a:ext cx="2642544" cy="2721428"/>
          </a:xfrm>
          <a:prstGeom prst="rect">
            <a:avLst/>
          </a:prstGeom>
        </p:spPr>
      </p:pic>
    </p:spTree>
    <p:extLst>
      <p:ext uri="{BB962C8B-B14F-4D97-AF65-F5344CB8AC3E}">
        <p14:creationId xmlns:p14="http://schemas.microsoft.com/office/powerpoint/2010/main" val="2331071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3DB88-62DD-4C41-977F-D59BEF14EE76}"/>
              </a:ext>
            </a:extLst>
          </p:cNvPr>
          <p:cNvSpPr>
            <a:spLocks noGrp="1"/>
          </p:cNvSpPr>
          <p:nvPr>
            <p:ph type="title"/>
          </p:nvPr>
        </p:nvSpPr>
        <p:spPr>
          <a:xfrm>
            <a:off x="2906486" y="653899"/>
            <a:ext cx="4346039" cy="439341"/>
          </a:xfrm>
        </p:spPr>
        <p:txBody>
          <a:bodyPr>
            <a:normAutofit fontScale="90000"/>
          </a:bodyPr>
          <a:lstStyle/>
          <a:p>
            <a:r>
              <a:rPr lang="en-US" dirty="0"/>
              <a:t>Task / Resource Management</a:t>
            </a:r>
          </a:p>
        </p:txBody>
      </p:sp>
      <p:sp>
        <p:nvSpPr>
          <p:cNvPr id="3" name="Text Placeholder 2">
            <a:extLst>
              <a:ext uri="{FF2B5EF4-FFF2-40B4-BE49-F238E27FC236}">
                <a16:creationId xmlns:a16="http://schemas.microsoft.com/office/drawing/2014/main" id="{AEF37E83-2D8B-42EF-A2C4-5D2BBDB1F05B}"/>
              </a:ext>
            </a:extLst>
          </p:cNvPr>
          <p:cNvSpPr>
            <a:spLocks noGrp="1"/>
          </p:cNvSpPr>
          <p:nvPr>
            <p:ph type="body" sz="quarter" idx="13"/>
          </p:nvPr>
        </p:nvSpPr>
        <p:spPr>
          <a:xfrm>
            <a:off x="140884" y="1835093"/>
            <a:ext cx="1606323" cy="534685"/>
          </a:xfrm>
        </p:spPr>
        <p:txBody>
          <a:bodyPr>
            <a:normAutofit/>
          </a:bodyPr>
          <a:lstStyle/>
          <a:p>
            <a:r>
              <a:rPr lang="en-US" dirty="0"/>
              <a:t>Scope </a:t>
            </a:r>
            <a:br>
              <a:rPr lang="en-US" dirty="0"/>
            </a:br>
            <a:r>
              <a:rPr lang="en-US" dirty="0"/>
              <a:t>Management</a:t>
            </a:r>
          </a:p>
        </p:txBody>
      </p:sp>
      <p:sp>
        <p:nvSpPr>
          <p:cNvPr id="4" name="Text Placeholder 3">
            <a:extLst>
              <a:ext uri="{FF2B5EF4-FFF2-40B4-BE49-F238E27FC236}">
                <a16:creationId xmlns:a16="http://schemas.microsoft.com/office/drawing/2014/main" id="{B0D77839-2CFD-4BC8-85DA-9EE69CCE1B20}"/>
              </a:ext>
            </a:extLst>
          </p:cNvPr>
          <p:cNvSpPr>
            <a:spLocks noGrp="1"/>
          </p:cNvSpPr>
          <p:nvPr>
            <p:ph type="body" sz="quarter" idx="14"/>
          </p:nvPr>
        </p:nvSpPr>
        <p:spPr>
          <a:xfrm>
            <a:off x="549098" y="2795323"/>
            <a:ext cx="1606323" cy="534685"/>
          </a:xfrm>
        </p:spPr>
        <p:txBody>
          <a:bodyPr>
            <a:normAutofit/>
          </a:bodyPr>
          <a:lstStyle/>
          <a:p>
            <a:r>
              <a:rPr lang="en-US" dirty="0"/>
              <a:t>Resource Management</a:t>
            </a:r>
          </a:p>
        </p:txBody>
      </p:sp>
      <p:sp>
        <p:nvSpPr>
          <p:cNvPr id="5" name="Text Placeholder 4">
            <a:extLst>
              <a:ext uri="{FF2B5EF4-FFF2-40B4-BE49-F238E27FC236}">
                <a16:creationId xmlns:a16="http://schemas.microsoft.com/office/drawing/2014/main" id="{57E386FF-C90F-4484-A843-D4BA75FFF002}"/>
              </a:ext>
            </a:extLst>
          </p:cNvPr>
          <p:cNvSpPr>
            <a:spLocks noGrp="1"/>
          </p:cNvSpPr>
          <p:nvPr>
            <p:ph type="body" sz="quarter" idx="15"/>
          </p:nvPr>
        </p:nvSpPr>
        <p:spPr>
          <a:xfrm>
            <a:off x="1003917" y="3651679"/>
            <a:ext cx="1606323" cy="534685"/>
          </a:xfrm>
        </p:spPr>
        <p:txBody>
          <a:bodyPr>
            <a:normAutofit fontScale="85000" lnSpcReduction="10000"/>
          </a:bodyPr>
          <a:lstStyle/>
          <a:p>
            <a:r>
              <a:rPr lang="en-US" dirty="0"/>
              <a:t>Issue, Risk, Change Management</a:t>
            </a:r>
          </a:p>
        </p:txBody>
      </p:sp>
      <p:sp>
        <p:nvSpPr>
          <p:cNvPr id="6" name="Text Placeholder 5">
            <a:extLst>
              <a:ext uri="{FF2B5EF4-FFF2-40B4-BE49-F238E27FC236}">
                <a16:creationId xmlns:a16="http://schemas.microsoft.com/office/drawing/2014/main" id="{F30780D1-5C1B-411C-81ED-7B9970FCBF8A}"/>
              </a:ext>
            </a:extLst>
          </p:cNvPr>
          <p:cNvSpPr>
            <a:spLocks noGrp="1"/>
          </p:cNvSpPr>
          <p:nvPr>
            <p:ph type="body" sz="quarter" idx="16"/>
          </p:nvPr>
        </p:nvSpPr>
        <p:spPr>
          <a:xfrm>
            <a:off x="1498947" y="4386801"/>
            <a:ext cx="1606323" cy="439341"/>
          </a:xfrm>
        </p:spPr>
        <p:txBody>
          <a:bodyPr>
            <a:normAutofit fontScale="92500" lnSpcReduction="10000"/>
          </a:bodyPr>
          <a:lstStyle/>
          <a:p>
            <a:r>
              <a:rPr lang="en-US" dirty="0"/>
              <a:t>Relationship Management</a:t>
            </a:r>
          </a:p>
        </p:txBody>
      </p:sp>
      <p:sp>
        <p:nvSpPr>
          <p:cNvPr id="12" name="Text Placeholder 11">
            <a:extLst>
              <a:ext uri="{FF2B5EF4-FFF2-40B4-BE49-F238E27FC236}">
                <a16:creationId xmlns:a16="http://schemas.microsoft.com/office/drawing/2014/main" id="{FABE7D8B-D1CD-44C0-AD2D-2ABA67684E97}"/>
              </a:ext>
            </a:extLst>
          </p:cNvPr>
          <p:cNvSpPr>
            <a:spLocks noGrp="1"/>
          </p:cNvSpPr>
          <p:nvPr>
            <p:ph type="body" sz="quarter" idx="17"/>
          </p:nvPr>
        </p:nvSpPr>
        <p:spPr>
          <a:xfrm>
            <a:off x="3325644" y="1835093"/>
            <a:ext cx="3827010" cy="758132"/>
          </a:xfrm>
        </p:spPr>
        <p:txBody>
          <a:bodyPr>
            <a:normAutofit/>
          </a:bodyPr>
          <a:lstStyle/>
          <a:p>
            <a:r>
              <a:rPr lang="en-US" dirty="0"/>
              <a:t>Capturing, publishing, Statement of Work, Story Boards, Kanban work items, Timeline and Budget</a:t>
            </a:r>
          </a:p>
        </p:txBody>
      </p:sp>
      <p:sp>
        <p:nvSpPr>
          <p:cNvPr id="13" name="Text Placeholder 12">
            <a:extLst>
              <a:ext uri="{FF2B5EF4-FFF2-40B4-BE49-F238E27FC236}">
                <a16:creationId xmlns:a16="http://schemas.microsoft.com/office/drawing/2014/main" id="{8C2F0B15-120C-423F-8EE5-F303B19D5CC5}"/>
              </a:ext>
            </a:extLst>
          </p:cNvPr>
          <p:cNvSpPr>
            <a:spLocks noGrp="1"/>
          </p:cNvSpPr>
          <p:nvPr>
            <p:ph type="body" sz="quarter" idx="18"/>
          </p:nvPr>
        </p:nvSpPr>
        <p:spPr>
          <a:xfrm>
            <a:off x="3739522" y="2795323"/>
            <a:ext cx="3827010" cy="758132"/>
          </a:xfrm>
        </p:spPr>
        <p:txBody>
          <a:bodyPr>
            <a:normAutofit/>
          </a:bodyPr>
          <a:lstStyle/>
          <a:p>
            <a:r>
              <a:rPr lang="en-US" dirty="0"/>
              <a:t>Contract for employment, Skills assessment / match, Delivery commitments / achievements, Interactive / Team Play</a:t>
            </a:r>
          </a:p>
        </p:txBody>
      </p:sp>
      <p:sp>
        <p:nvSpPr>
          <p:cNvPr id="14" name="Text Placeholder 13">
            <a:extLst>
              <a:ext uri="{FF2B5EF4-FFF2-40B4-BE49-F238E27FC236}">
                <a16:creationId xmlns:a16="http://schemas.microsoft.com/office/drawing/2014/main" id="{300D2644-F516-41F1-A88D-93673EA209A4}"/>
              </a:ext>
            </a:extLst>
          </p:cNvPr>
          <p:cNvSpPr>
            <a:spLocks noGrp="1"/>
          </p:cNvSpPr>
          <p:nvPr>
            <p:ph type="body" sz="quarter" idx="19"/>
          </p:nvPr>
        </p:nvSpPr>
        <p:spPr>
          <a:xfrm>
            <a:off x="4182704" y="3651679"/>
            <a:ext cx="3827010" cy="758132"/>
          </a:xfrm>
        </p:spPr>
        <p:txBody>
          <a:bodyPr>
            <a:normAutofit/>
          </a:bodyPr>
          <a:lstStyle/>
          <a:p>
            <a:r>
              <a:rPr lang="en-US" dirty="0"/>
              <a:t>Communication / publication of updates to SOW, Timeline, Budget, Expected Outcomes</a:t>
            </a:r>
          </a:p>
        </p:txBody>
      </p:sp>
      <p:sp>
        <p:nvSpPr>
          <p:cNvPr id="15" name="Text Placeholder 14">
            <a:extLst>
              <a:ext uri="{FF2B5EF4-FFF2-40B4-BE49-F238E27FC236}">
                <a16:creationId xmlns:a16="http://schemas.microsoft.com/office/drawing/2014/main" id="{9405A1F0-98C1-4B11-8D9A-3C009ADC44D0}"/>
              </a:ext>
            </a:extLst>
          </p:cNvPr>
          <p:cNvSpPr>
            <a:spLocks noGrp="1"/>
          </p:cNvSpPr>
          <p:nvPr>
            <p:ph type="body" sz="quarter" idx="20"/>
          </p:nvPr>
        </p:nvSpPr>
        <p:spPr>
          <a:xfrm>
            <a:off x="4688340" y="4386801"/>
            <a:ext cx="3827010" cy="758132"/>
          </a:xfrm>
        </p:spPr>
        <p:txBody>
          <a:bodyPr>
            <a:normAutofit/>
          </a:bodyPr>
          <a:lstStyle/>
          <a:p>
            <a:r>
              <a:rPr lang="en-US" dirty="0"/>
              <a:t>Set and achieve expectations; Communicate, Communicate, Communicate</a:t>
            </a:r>
          </a:p>
        </p:txBody>
      </p:sp>
      <p:sp>
        <p:nvSpPr>
          <p:cNvPr id="16" name="Date Placeholder 15">
            <a:extLst>
              <a:ext uri="{FF2B5EF4-FFF2-40B4-BE49-F238E27FC236}">
                <a16:creationId xmlns:a16="http://schemas.microsoft.com/office/drawing/2014/main" id="{24238BD7-9B10-4E64-B1B4-FDE6DD70AA60}"/>
              </a:ext>
            </a:extLst>
          </p:cNvPr>
          <p:cNvSpPr>
            <a:spLocks noGrp="1"/>
          </p:cNvSpPr>
          <p:nvPr>
            <p:ph type="dt" sz="half" idx="10"/>
          </p:nvPr>
        </p:nvSpPr>
        <p:spPr>
          <a:xfrm>
            <a:off x="628650" y="5624513"/>
            <a:ext cx="2057400" cy="273844"/>
          </a:xfrm>
        </p:spPr>
        <p:txBody>
          <a:bodyPr/>
          <a:lstStyle/>
          <a:p>
            <a:r>
              <a:rPr lang="en-US" dirty="0"/>
              <a:t>Jan 2023</a:t>
            </a:r>
          </a:p>
        </p:txBody>
      </p:sp>
      <p:sp>
        <p:nvSpPr>
          <p:cNvPr id="17" name="Footer Placeholder 16">
            <a:extLst>
              <a:ext uri="{FF2B5EF4-FFF2-40B4-BE49-F238E27FC236}">
                <a16:creationId xmlns:a16="http://schemas.microsoft.com/office/drawing/2014/main" id="{CD3D67B7-A821-49FC-94BE-19EDE9D319A5}"/>
              </a:ext>
            </a:extLst>
          </p:cNvPr>
          <p:cNvSpPr>
            <a:spLocks noGrp="1"/>
          </p:cNvSpPr>
          <p:nvPr>
            <p:ph type="ftr" sz="quarter" idx="11"/>
          </p:nvPr>
        </p:nvSpPr>
        <p:spPr>
          <a:xfrm>
            <a:off x="5061858" y="5624513"/>
            <a:ext cx="2831986" cy="273844"/>
          </a:xfrm>
        </p:spPr>
        <p:txBody>
          <a:bodyPr/>
          <a:lstStyle/>
          <a:p>
            <a:r>
              <a:rPr lang="en-US" dirty="0"/>
              <a:t>Hybrid Work Model, WHG Copyright © 2022 - 2023</a:t>
            </a:r>
          </a:p>
        </p:txBody>
      </p:sp>
      <p:sp>
        <p:nvSpPr>
          <p:cNvPr id="18" name="Slide Number Placeholder 17">
            <a:extLst>
              <a:ext uri="{FF2B5EF4-FFF2-40B4-BE49-F238E27FC236}">
                <a16:creationId xmlns:a16="http://schemas.microsoft.com/office/drawing/2014/main" id="{C8D6D0E8-3983-4B7D-ADB2-077E17AD3BD0}"/>
              </a:ext>
            </a:extLst>
          </p:cNvPr>
          <p:cNvSpPr>
            <a:spLocks noGrp="1"/>
          </p:cNvSpPr>
          <p:nvPr>
            <p:ph type="sldNum" sz="quarter" idx="12"/>
          </p:nvPr>
        </p:nvSpPr>
        <p:spPr>
          <a:xfrm>
            <a:off x="8108156" y="5624513"/>
            <a:ext cx="407194" cy="273844"/>
          </a:xfrm>
        </p:spPr>
        <p:txBody>
          <a:bodyPr/>
          <a:lstStyle/>
          <a:p>
            <a:fld id="{A49DFD55-3C28-40EF-9E31-A92D2E4017FF}" type="slidenum">
              <a:rPr lang="en-US" smtClean="0"/>
              <a:pPr/>
              <a:t>12</a:t>
            </a:fld>
            <a:endParaRPr lang="en-US" dirty="0"/>
          </a:p>
        </p:txBody>
      </p:sp>
    </p:spTree>
    <p:extLst>
      <p:ext uri="{BB962C8B-B14F-4D97-AF65-F5344CB8AC3E}">
        <p14:creationId xmlns:p14="http://schemas.microsoft.com/office/powerpoint/2010/main" val="332104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413867" y="1526383"/>
            <a:ext cx="6316266" cy="994172"/>
          </a:xfrm>
        </p:spPr>
        <p:txBody>
          <a:bodyPr/>
          <a:lstStyle/>
          <a:p>
            <a:r>
              <a:rPr lang="en-US" dirty="0"/>
              <a:t>Invoicing / receivables</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932329" y="2939952"/>
            <a:ext cx="2161856" cy="617934"/>
          </a:xfrm>
        </p:spPr>
        <p:txBody>
          <a:bodyPr/>
          <a:lstStyle/>
          <a:p>
            <a:r>
              <a:rPr lang="en-US" dirty="0"/>
              <a:t>Time Tracking</a:t>
            </a:r>
          </a:p>
        </p:txBody>
      </p:sp>
      <p:sp>
        <p:nvSpPr>
          <p:cNvPr id="4" name="Content Placeholder 3">
            <a:extLst>
              <a:ext uri="{FF2B5EF4-FFF2-40B4-BE49-F238E27FC236}">
                <a16:creationId xmlns:a16="http://schemas.microsoft.com/office/drawing/2014/main" id="{A1D16151-9486-4A03-AE3A-F1CC562E0564}"/>
              </a:ext>
            </a:extLst>
          </p:cNvPr>
          <p:cNvSpPr>
            <a:spLocks noGrp="1"/>
          </p:cNvSpPr>
          <p:nvPr>
            <p:ph sz="half" idx="2"/>
          </p:nvPr>
        </p:nvSpPr>
        <p:spPr>
          <a:xfrm>
            <a:off x="932329" y="3733205"/>
            <a:ext cx="2161856" cy="1498400"/>
          </a:xfrm>
        </p:spPr>
        <p:txBody>
          <a:bodyPr>
            <a:normAutofit/>
          </a:bodyPr>
          <a:lstStyle/>
          <a:p>
            <a:r>
              <a:rPr lang="en-US" dirty="0"/>
              <a:t>Spreadsheets, Mobile Apps, Integrated AR/AP </a:t>
            </a:r>
          </a:p>
          <a:p>
            <a:r>
              <a:rPr lang="en-US" dirty="0"/>
              <a:t>Suitable to your work environment and your clients’ needs</a:t>
            </a:r>
          </a:p>
        </p:txBody>
      </p:sp>
      <p:sp>
        <p:nvSpPr>
          <p:cNvPr id="5" name="Text Placeholder 4">
            <a:extLst>
              <a:ext uri="{FF2B5EF4-FFF2-40B4-BE49-F238E27FC236}">
                <a16:creationId xmlns:a16="http://schemas.microsoft.com/office/drawing/2014/main" id="{DDE59236-37DD-4582-A2A0-3F9A13A3B55D}"/>
              </a:ext>
            </a:extLst>
          </p:cNvPr>
          <p:cNvSpPr>
            <a:spLocks noGrp="1"/>
          </p:cNvSpPr>
          <p:nvPr>
            <p:ph type="body" sz="quarter" idx="3"/>
          </p:nvPr>
        </p:nvSpPr>
        <p:spPr>
          <a:xfrm>
            <a:off x="3485749" y="2939952"/>
            <a:ext cx="2172503" cy="617934"/>
          </a:xfrm>
        </p:spPr>
        <p:txBody>
          <a:bodyPr/>
          <a:lstStyle/>
          <a:p>
            <a:r>
              <a:rPr lang="en-US" dirty="0"/>
              <a:t>Alternate Pricing</a:t>
            </a:r>
          </a:p>
        </p:txBody>
      </p:sp>
      <p:sp>
        <p:nvSpPr>
          <p:cNvPr id="6" name="Content Placeholder 5">
            <a:extLst>
              <a:ext uri="{FF2B5EF4-FFF2-40B4-BE49-F238E27FC236}">
                <a16:creationId xmlns:a16="http://schemas.microsoft.com/office/drawing/2014/main" id="{DE1CCF0F-F0BB-42D7-B3C2-C29336739F32}"/>
              </a:ext>
            </a:extLst>
          </p:cNvPr>
          <p:cNvSpPr>
            <a:spLocks noGrp="1"/>
          </p:cNvSpPr>
          <p:nvPr>
            <p:ph sz="quarter" idx="4"/>
          </p:nvPr>
        </p:nvSpPr>
        <p:spPr>
          <a:xfrm>
            <a:off x="3485749" y="3733205"/>
            <a:ext cx="2172503" cy="1498400"/>
          </a:xfrm>
        </p:spPr>
        <p:txBody>
          <a:bodyPr>
            <a:normAutofit/>
          </a:bodyPr>
          <a:lstStyle/>
          <a:p>
            <a:r>
              <a:rPr lang="en-US" dirty="0"/>
              <a:t>Each Client, each assignment may have a separate billing rate or charging arrangement.</a:t>
            </a:r>
          </a:p>
          <a:p>
            <a:r>
              <a:rPr lang="en-US" dirty="0"/>
              <a:t>Be sure to clearly separate and track each set of Pricing rules uniquely for each Client / Project / Assignment.</a:t>
            </a:r>
          </a:p>
        </p:txBody>
      </p:sp>
      <p:sp>
        <p:nvSpPr>
          <p:cNvPr id="7" name="Text Placeholder 6">
            <a:extLst>
              <a:ext uri="{FF2B5EF4-FFF2-40B4-BE49-F238E27FC236}">
                <a16:creationId xmlns:a16="http://schemas.microsoft.com/office/drawing/2014/main" id="{1F939793-2181-4A3D-9C5A-CE676CC83EC0}"/>
              </a:ext>
            </a:extLst>
          </p:cNvPr>
          <p:cNvSpPr>
            <a:spLocks noGrp="1"/>
          </p:cNvSpPr>
          <p:nvPr>
            <p:ph type="body" idx="13"/>
          </p:nvPr>
        </p:nvSpPr>
        <p:spPr>
          <a:xfrm>
            <a:off x="6049816" y="2939952"/>
            <a:ext cx="2161856" cy="617934"/>
          </a:xfrm>
        </p:spPr>
        <p:txBody>
          <a:bodyPr/>
          <a:lstStyle/>
          <a:p>
            <a:r>
              <a:rPr lang="en-US" dirty="0"/>
              <a:t>Invoicing</a:t>
            </a:r>
          </a:p>
        </p:txBody>
      </p:sp>
      <p:sp>
        <p:nvSpPr>
          <p:cNvPr id="8" name="Content Placeholder 7">
            <a:extLst>
              <a:ext uri="{FF2B5EF4-FFF2-40B4-BE49-F238E27FC236}">
                <a16:creationId xmlns:a16="http://schemas.microsoft.com/office/drawing/2014/main" id="{C9FA0B0D-7B36-4D63-86BD-20E6E1B6A0D8}"/>
              </a:ext>
            </a:extLst>
          </p:cNvPr>
          <p:cNvSpPr>
            <a:spLocks noGrp="1"/>
          </p:cNvSpPr>
          <p:nvPr>
            <p:ph sz="half" idx="14"/>
          </p:nvPr>
        </p:nvSpPr>
        <p:spPr>
          <a:xfrm>
            <a:off x="6049816" y="3733205"/>
            <a:ext cx="2161856" cy="1498400"/>
          </a:xfrm>
        </p:spPr>
        <p:txBody>
          <a:bodyPr>
            <a:normAutofit/>
          </a:bodyPr>
          <a:lstStyle/>
          <a:p>
            <a:r>
              <a:rPr lang="en-US" dirty="0"/>
              <a:t>Create a professional looking Invoice and/or Monthly Statement showing the work units, each unique charge rate for the work, and the Terms of Payment expected for each Invoice.</a:t>
            </a:r>
          </a:p>
        </p:txBody>
      </p:sp>
      <p:sp>
        <p:nvSpPr>
          <p:cNvPr id="9" name="Date Placeholder 8">
            <a:extLst>
              <a:ext uri="{FF2B5EF4-FFF2-40B4-BE49-F238E27FC236}">
                <a16:creationId xmlns:a16="http://schemas.microsoft.com/office/drawing/2014/main" id="{B86AD343-7149-4E7C-BD28-3080F25980CF}"/>
              </a:ext>
            </a:extLst>
          </p:cNvPr>
          <p:cNvSpPr>
            <a:spLocks noGrp="1"/>
          </p:cNvSpPr>
          <p:nvPr>
            <p:ph type="dt" sz="half" idx="10"/>
          </p:nvPr>
        </p:nvSpPr>
        <p:spPr>
          <a:xfrm>
            <a:off x="628650" y="5624513"/>
            <a:ext cx="2057400" cy="273844"/>
          </a:xfrm>
        </p:spPr>
        <p:txBody>
          <a:bodyPr/>
          <a:lstStyle/>
          <a:p>
            <a:r>
              <a:rPr lang="en-US" dirty="0"/>
              <a:t>Jan 2023</a:t>
            </a:r>
          </a:p>
        </p:txBody>
      </p:sp>
      <p:sp>
        <p:nvSpPr>
          <p:cNvPr id="10" name="Footer Placeholder 9">
            <a:extLst>
              <a:ext uri="{FF2B5EF4-FFF2-40B4-BE49-F238E27FC236}">
                <a16:creationId xmlns:a16="http://schemas.microsoft.com/office/drawing/2014/main" id="{A865CC01-A53B-495A-820C-BEC2680EDC42}"/>
              </a:ext>
            </a:extLst>
          </p:cNvPr>
          <p:cNvSpPr>
            <a:spLocks noGrp="1"/>
          </p:cNvSpPr>
          <p:nvPr>
            <p:ph type="ftr" sz="quarter" idx="11"/>
          </p:nvPr>
        </p:nvSpPr>
        <p:spPr>
          <a:xfrm>
            <a:off x="3028950" y="5624513"/>
            <a:ext cx="3086100" cy="273844"/>
          </a:xfrm>
        </p:spPr>
        <p:txBody>
          <a:bodyPr/>
          <a:lstStyle/>
          <a:p>
            <a:r>
              <a:rPr lang="en-US" dirty="0"/>
              <a:t>Hybrid Work Model, WHG Copyright © 2022 - 2023</a:t>
            </a:r>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13</a:t>
            </a:fld>
            <a:endParaRPr lang="en-US" dirty="0"/>
          </a:p>
        </p:txBody>
      </p:sp>
    </p:spTree>
    <p:extLst>
      <p:ext uri="{BB962C8B-B14F-4D97-AF65-F5344CB8AC3E}">
        <p14:creationId xmlns:p14="http://schemas.microsoft.com/office/powerpoint/2010/main" val="142942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637-CCAA-425E-A57A-6205AFDC8B8C}"/>
              </a:ext>
            </a:extLst>
          </p:cNvPr>
          <p:cNvSpPr>
            <a:spLocks noGrp="1"/>
          </p:cNvSpPr>
          <p:nvPr>
            <p:ph type="title"/>
          </p:nvPr>
        </p:nvSpPr>
        <p:spPr>
          <a:xfrm>
            <a:off x="1413867" y="1526383"/>
            <a:ext cx="6316266" cy="994172"/>
          </a:xfrm>
        </p:spPr>
        <p:txBody>
          <a:bodyPr/>
          <a:lstStyle/>
          <a:p>
            <a:r>
              <a:rPr lang="en-US" dirty="0"/>
              <a:t>Expense management</a:t>
            </a:r>
          </a:p>
        </p:txBody>
      </p:sp>
      <p:sp>
        <p:nvSpPr>
          <p:cNvPr id="3" name="Text Placeholder 2">
            <a:extLst>
              <a:ext uri="{FF2B5EF4-FFF2-40B4-BE49-F238E27FC236}">
                <a16:creationId xmlns:a16="http://schemas.microsoft.com/office/drawing/2014/main" id="{D851C395-6BC4-4F00-B40B-069DBBB7C08B}"/>
              </a:ext>
            </a:extLst>
          </p:cNvPr>
          <p:cNvSpPr>
            <a:spLocks noGrp="1"/>
          </p:cNvSpPr>
          <p:nvPr>
            <p:ph type="body" idx="1"/>
          </p:nvPr>
        </p:nvSpPr>
        <p:spPr>
          <a:xfrm>
            <a:off x="932329" y="2939952"/>
            <a:ext cx="2161856" cy="617934"/>
          </a:xfrm>
        </p:spPr>
        <p:txBody>
          <a:bodyPr/>
          <a:lstStyle/>
          <a:p>
            <a:r>
              <a:rPr lang="en-US" dirty="0"/>
              <a:t>Operating Costs</a:t>
            </a:r>
          </a:p>
        </p:txBody>
      </p:sp>
      <p:sp>
        <p:nvSpPr>
          <p:cNvPr id="4" name="Content Placeholder 3">
            <a:extLst>
              <a:ext uri="{FF2B5EF4-FFF2-40B4-BE49-F238E27FC236}">
                <a16:creationId xmlns:a16="http://schemas.microsoft.com/office/drawing/2014/main" id="{A1D16151-9486-4A03-AE3A-F1CC562E0564}"/>
              </a:ext>
            </a:extLst>
          </p:cNvPr>
          <p:cNvSpPr>
            <a:spLocks noGrp="1"/>
          </p:cNvSpPr>
          <p:nvPr>
            <p:ph sz="half" idx="2"/>
          </p:nvPr>
        </p:nvSpPr>
        <p:spPr>
          <a:xfrm>
            <a:off x="932329" y="3733205"/>
            <a:ext cx="2161856" cy="1498400"/>
          </a:xfrm>
        </p:spPr>
        <p:txBody>
          <a:bodyPr>
            <a:normAutofit/>
          </a:bodyPr>
          <a:lstStyle/>
          <a:p>
            <a:r>
              <a:rPr lang="en-US" dirty="0"/>
              <a:t>As technology workers, we will have costs associated with our assignments. If we are contractors, then these costs can be business expenses and could have an affect on our tax filings.</a:t>
            </a:r>
          </a:p>
        </p:txBody>
      </p:sp>
      <p:sp>
        <p:nvSpPr>
          <p:cNvPr id="5" name="Text Placeholder 4">
            <a:extLst>
              <a:ext uri="{FF2B5EF4-FFF2-40B4-BE49-F238E27FC236}">
                <a16:creationId xmlns:a16="http://schemas.microsoft.com/office/drawing/2014/main" id="{DDE59236-37DD-4582-A2A0-3F9A13A3B55D}"/>
              </a:ext>
            </a:extLst>
          </p:cNvPr>
          <p:cNvSpPr>
            <a:spLocks noGrp="1"/>
          </p:cNvSpPr>
          <p:nvPr>
            <p:ph type="body" sz="quarter" idx="3"/>
          </p:nvPr>
        </p:nvSpPr>
        <p:spPr>
          <a:xfrm>
            <a:off x="3485749" y="2939952"/>
            <a:ext cx="2172503" cy="617934"/>
          </a:xfrm>
        </p:spPr>
        <p:txBody>
          <a:bodyPr/>
          <a:lstStyle/>
          <a:p>
            <a:r>
              <a:rPr lang="en-US" dirty="0"/>
              <a:t>Billable Expenses</a:t>
            </a:r>
          </a:p>
        </p:txBody>
      </p:sp>
      <p:sp>
        <p:nvSpPr>
          <p:cNvPr id="6" name="Content Placeholder 5">
            <a:extLst>
              <a:ext uri="{FF2B5EF4-FFF2-40B4-BE49-F238E27FC236}">
                <a16:creationId xmlns:a16="http://schemas.microsoft.com/office/drawing/2014/main" id="{DE1CCF0F-F0BB-42D7-B3C2-C29336739F32}"/>
              </a:ext>
            </a:extLst>
          </p:cNvPr>
          <p:cNvSpPr>
            <a:spLocks noGrp="1"/>
          </p:cNvSpPr>
          <p:nvPr>
            <p:ph sz="quarter" idx="4"/>
          </p:nvPr>
        </p:nvSpPr>
        <p:spPr>
          <a:xfrm>
            <a:off x="3485749" y="3733205"/>
            <a:ext cx="2172503" cy="1498400"/>
          </a:xfrm>
        </p:spPr>
        <p:txBody>
          <a:bodyPr>
            <a:normAutofit/>
          </a:bodyPr>
          <a:lstStyle/>
          <a:p>
            <a:r>
              <a:rPr lang="en-US" dirty="0"/>
              <a:t>Costs incurred as a result of providing services to a client for an assignment, can be reported to the client and re-imbursements will be made based on the terms of the contract.</a:t>
            </a:r>
          </a:p>
        </p:txBody>
      </p:sp>
      <p:sp>
        <p:nvSpPr>
          <p:cNvPr id="7" name="Text Placeholder 6">
            <a:extLst>
              <a:ext uri="{FF2B5EF4-FFF2-40B4-BE49-F238E27FC236}">
                <a16:creationId xmlns:a16="http://schemas.microsoft.com/office/drawing/2014/main" id="{1F939793-2181-4A3D-9C5A-CE676CC83EC0}"/>
              </a:ext>
            </a:extLst>
          </p:cNvPr>
          <p:cNvSpPr>
            <a:spLocks noGrp="1"/>
          </p:cNvSpPr>
          <p:nvPr>
            <p:ph type="body" idx="13"/>
          </p:nvPr>
        </p:nvSpPr>
        <p:spPr>
          <a:xfrm>
            <a:off x="6049816" y="2939952"/>
            <a:ext cx="2161856" cy="617934"/>
          </a:xfrm>
        </p:spPr>
        <p:txBody>
          <a:bodyPr/>
          <a:lstStyle/>
          <a:p>
            <a:r>
              <a:rPr lang="en-US" dirty="0"/>
              <a:t>Reporting: Client, Tax, …</a:t>
            </a:r>
          </a:p>
        </p:txBody>
      </p:sp>
      <p:sp>
        <p:nvSpPr>
          <p:cNvPr id="8" name="Content Placeholder 7">
            <a:extLst>
              <a:ext uri="{FF2B5EF4-FFF2-40B4-BE49-F238E27FC236}">
                <a16:creationId xmlns:a16="http://schemas.microsoft.com/office/drawing/2014/main" id="{C9FA0B0D-7B36-4D63-86BD-20E6E1B6A0D8}"/>
              </a:ext>
            </a:extLst>
          </p:cNvPr>
          <p:cNvSpPr>
            <a:spLocks noGrp="1"/>
          </p:cNvSpPr>
          <p:nvPr>
            <p:ph sz="half" idx="14"/>
          </p:nvPr>
        </p:nvSpPr>
        <p:spPr>
          <a:xfrm>
            <a:off x="6049816" y="3733205"/>
            <a:ext cx="2161856" cy="1498400"/>
          </a:xfrm>
        </p:spPr>
        <p:txBody>
          <a:bodyPr>
            <a:normAutofit/>
          </a:bodyPr>
          <a:lstStyle/>
          <a:p>
            <a:r>
              <a:rPr lang="en-US" dirty="0"/>
              <a:t>All Expenses related to delivering our professional efforts OR in marketing, selling, and running a professional service organization will need to be tracked and reported in order to accurately report profits, losses, taxes, etc.</a:t>
            </a:r>
          </a:p>
        </p:txBody>
      </p:sp>
      <p:sp>
        <p:nvSpPr>
          <p:cNvPr id="9" name="Date Placeholder 8">
            <a:extLst>
              <a:ext uri="{FF2B5EF4-FFF2-40B4-BE49-F238E27FC236}">
                <a16:creationId xmlns:a16="http://schemas.microsoft.com/office/drawing/2014/main" id="{B86AD343-7149-4E7C-BD28-3080F25980CF}"/>
              </a:ext>
            </a:extLst>
          </p:cNvPr>
          <p:cNvSpPr>
            <a:spLocks noGrp="1"/>
          </p:cNvSpPr>
          <p:nvPr>
            <p:ph type="dt" sz="half" idx="10"/>
          </p:nvPr>
        </p:nvSpPr>
        <p:spPr>
          <a:xfrm>
            <a:off x="628650" y="5624513"/>
            <a:ext cx="2057400" cy="273844"/>
          </a:xfrm>
        </p:spPr>
        <p:txBody>
          <a:bodyPr/>
          <a:lstStyle/>
          <a:p>
            <a:r>
              <a:rPr lang="en-US" dirty="0"/>
              <a:t>Jan 2023</a:t>
            </a:r>
          </a:p>
        </p:txBody>
      </p:sp>
      <p:sp>
        <p:nvSpPr>
          <p:cNvPr id="10" name="Footer Placeholder 9">
            <a:extLst>
              <a:ext uri="{FF2B5EF4-FFF2-40B4-BE49-F238E27FC236}">
                <a16:creationId xmlns:a16="http://schemas.microsoft.com/office/drawing/2014/main" id="{A865CC01-A53B-495A-820C-BEC2680EDC42}"/>
              </a:ext>
            </a:extLst>
          </p:cNvPr>
          <p:cNvSpPr>
            <a:spLocks noGrp="1"/>
          </p:cNvSpPr>
          <p:nvPr>
            <p:ph type="ftr" sz="quarter" idx="11"/>
          </p:nvPr>
        </p:nvSpPr>
        <p:spPr>
          <a:xfrm>
            <a:off x="3028950" y="5624513"/>
            <a:ext cx="3086100" cy="273844"/>
          </a:xfrm>
        </p:spPr>
        <p:txBody>
          <a:bodyPr/>
          <a:lstStyle/>
          <a:p>
            <a:r>
              <a:rPr lang="en-US" dirty="0"/>
              <a:t>Hybrid Work Model, WHG Copyright © 2022 - 2023</a:t>
            </a:r>
          </a:p>
        </p:txBody>
      </p:sp>
      <p:sp>
        <p:nvSpPr>
          <p:cNvPr id="11" name="Slide Number Placeholder 10">
            <a:extLst>
              <a:ext uri="{FF2B5EF4-FFF2-40B4-BE49-F238E27FC236}">
                <a16:creationId xmlns:a16="http://schemas.microsoft.com/office/drawing/2014/main" id="{7AE81C1E-A7C3-40CD-9C11-0C03A2221292}"/>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14</a:t>
            </a:fld>
            <a:endParaRPr lang="en-US" dirty="0"/>
          </a:p>
        </p:txBody>
      </p:sp>
      <p:sp>
        <p:nvSpPr>
          <p:cNvPr id="12" name="Rectangle 11">
            <a:extLst>
              <a:ext uri="{FF2B5EF4-FFF2-40B4-BE49-F238E27FC236}">
                <a16:creationId xmlns:a16="http://schemas.microsoft.com/office/drawing/2014/main" id="{AD1AFA43-C2F4-AF0C-BF17-0A8C39004977}"/>
              </a:ext>
            </a:extLst>
          </p:cNvPr>
          <p:cNvSpPr/>
          <p:nvPr/>
        </p:nvSpPr>
        <p:spPr>
          <a:xfrm rot="19860436">
            <a:off x="1701282" y="3359221"/>
            <a:ext cx="521892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Track Everything</a:t>
            </a:r>
          </a:p>
        </p:txBody>
      </p:sp>
    </p:spTree>
    <p:extLst>
      <p:ext uri="{BB962C8B-B14F-4D97-AF65-F5344CB8AC3E}">
        <p14:creationId xmlns:p14="http://schemas.microsoft.com/office/powerpoint/2010/main" val="166974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6D044-C704-4974-935B-AE3D7EFC9BC4}"/>
              </a:ext>
            </a:extLst>
          </p:cNvPr>
          <p:cNvSpPr>
            <a:spLocks noGrp="1"/>
          </p:cNvSpPr>
          <p:nvPr>
            <p:ph type="title"/>
          </p:nvPr>
        </p:nvSpPr>
        <p:spPr>
          <a:xfrm>
            <a:off x="628650" y="1131094"/>
            <a:ext cx="7886700" cy="994172"/>
          </a:xfrm>
        </p:spPr>
        <p:txBody>
          <a:bodyPr/>
          <a:lstStyle/>
          <a:p>
            <a:r>
              <a:rPr lang="en-US" dirty="0"/>
              <a:t>Internal performance tracking</a:t>
            </a:r>
          </a:p>
        </p:txBody>
      </p:sp>
      <p:sp>
        <p:nvSpPr>
          <p:cNvPr id="9" name="Date Placeholder 8">
            <a:extLst>
              <a:ext uri="{FF2B5EF4-FFF2-40B4-BE49-F238E27FC236}">
                <a16:creationId xmlns:a16="http://schemas.microsoft.com/office/drawing/2014/main" id="{A672774E-BCBF-4B44-9E79-28E9153ABA7E}"/>
              </a:ext>
            </a:extLst>
          </p:cNvPr>
          <p:cNvSpPr>
            <a:spLocks noGrp="1"/>
          </p:cNvSpPr>
          <p:nvPr>
            <p:ph type="dt" sz="half" idx="10"/>
          </p:nvPr>
        </p:nvSpPr>
        <p:spPr>
          <a:xfrm>
            <a:off x="628650" y="5624513"/>
            <a:ext cx="2057400" cy="273844"/>
          </a:xfrm>
        </p:spPr>
        <p:txBody>
          <a:bodyPr/>
          <a:lstStyle/>
          <a:p>
            <a:r>
              <a:rPr lang="en-US" dirty="0"/>
              <a:t>Jan 2023</a:t>
            </a:r>
          </a:p>
        </p:txBody>
      </p:sp>
      <p:sp>
        <p:nvSpPr>
          <p:cNvPr id="10" name="Footer Placeholder 9">
            <a:extLst>
              <a:ext uri="{FF2B5EF4-FFF2-40B4-BE49-F238E27FC236}">
                <a16:creationId xmlns:a16="http://schemas.microsoft.com/office/drawing/2014/main" id="{18FAD6D3-B1FB-463D-87D0-FA9A4AEA13D6}"/>
              </a:ext>
            </a:extLst>
          </p:cNvPr>
          <p:cNvSpPr>
            <a:spLocks noGrp="1"/>
          </p:cNvSpPr>
          <p:nvPr>
            <p:ph type="ftr" sz="quarter" idx="11"/>
          </p:nvPr>
        </p:nvSpPr>
        <p:spPr>
          <a:xfrm>
            <a:off x="3028950" y="5624513"/>
            <a:ext cx="3086100" cy="273844"/>
          </a:xfrm>
        </p:spPr>
        <p:txBody>
          <a:bodyPr/>
          <a:lstStyle/>
          <a:p>
            <a:r>
              <a:rPr lang="en-US" dirty="0"/>
              <a:t>Hybrid Work Model, WHG Copyright © 2022 - 2023</a:t>
            </a:r>
          </a:p>
        </p:txBody>
      </p:sp>
      <p:sp>
        <p:nvSpPr>
          <p:cNvPr id="11" name="Slide Number Placeholder 10">
            <a:extLst>
              <a:ext uri="{FF2B5EF4-FFF2-40B4-BE49-F238E27FC236}">
                <a16:creationId xmlns:a16="http://schemas.microsoft.com/office/drawing/2014/main" id="{6D5843A7-CBF3-441B-919C-8467B2BB19B5}"/>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15</a:t>
            </a:fld>
            <a:endParaRPr lang="en-US" dirty="0"/>
          </a:p>
        </p:txBody>
      </p:sp>
      <p:graphicFrame>
        <p:nvGraphicFramePr>
          <p:cNvPr id="6" name="Chart Placeholder 5" descr="Chart Placeholder">
            <a:extLst>
              <a:ext uri="{FF2B5EF4-FFF2-40B4-BE49-F238E27FC236}">
                <a16:creationId xmlns:a16="http://schemas.microsoft.com/office/drawing/2014/main" id="{6F154ED7-FC5F-4626-9DAE-6254091B6B49}"/>
              </a:ext>
            </a:extLst>
          </p:cNvPr>
          <p:cNvGraphicFramePr>
            <a:graphicFrameLocks noGrp="1"/>
          </p:cNvGraphicFramePr>
          <p:nvPr>
            <p:ph type="chart" sz="quarter" idx="13"/>
            <p:extLst>
              <p:ext uri="{D42A27DB-BD31-4B8C-83A1-F6EECF244321}">
                <p14:modId xmlns:p14="http://schemas.microsoft.com/office/powerpoint/2010/main" val="1404550861"/>
              </p:ext>
            </p:extLst>
          </p:nvPr>
        </p:nvGraphicFramePr>
        <p:xfrm>
          <a:off x="628650" y="2440782"/>
          <a:ext cx="7886700" cy="28086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3579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ctrTitle"/>
          </p:nvPr>
        </p:nvSpPr>
        <p:spPr>
          <a:xfrm>
            <a:off x="3200400" y="2069053"/>
            <a:ext cx="3134678" cy="1143551"/>
          </a:xfrm>
        </p:spPr>
        <p:txBody>
          <a:bodyPr/>
          <a:lstStyle/>
          <a:p>
            <a:r>
              <a:rPr lang="en-US" dirty="0"/>
              <a:t>THANK YOU</a:t>
            </a:r>
          </a:p>
        </p:txBody>
      </p:sp>
      <p:sp>
        <p:nvSpPr>
          <p:cNvPr id="3" name="Subtitle 2">
            <a:extLst>
              <a:ext uri="{FF2B5EF4-FFF2-40B4-BE49-F238E27FC236}">
                <a16:creationId xmlns:a16="http://schemas.microsoft.com/office/drawing/2014/main" id="{AF64C29E-DF30-4DC6-AB95-2016F9A703B6}"/>
              </a:ext>
            </a:extLst>
          </p:cNvPr>
          <p:cNvSpPr>
            <a:spLocks noGrp="1"/>
          </p:cNvSpPr>
          <p:nvPr>
            <p:ph type="subTitle" idx="1"/>
          </p:nvPr>
        </p:nvSpPr>
        <p:spPr>
          <a:xfrm>
            <a:off x="3200400" y="3285827"/>
            <a:ext cx="2881993" cy="1718879"/>
          </a:xfrm>
        </p:spPr>
        <p:txBody>
          <a:bodyPr>
            <a:normAutofit/>
          </a:bodyPr>
          <a:lstStyle/>
          <a:p>
            <a:r>
              <a:rPr lang="en-US" dirty="0"/>
              <a:t>William H Gutches, LLC</a:t>
            </a:r>
          </a:p>
          <a:p>
            <a:r>
              <a:rPr lang="en-US" dirty="0"/>
              <a:t>dba The Path To Inkc</a:t>
            </a:r>
          </a:p>
          <a:p>
            <a:r>
              <a:rPr lang="en-US" dirty="0">
                <a:hlinkClick r:id="rId2"/>
              </a:rPr>
              <a:t>bgutches@thepathtoinkc.com</a:t>
            </a:r>
            <a:endParaRPr lang="en-US" dirty="0"/>
          </a:p>
          <a:p>
            <a:r>
              <a:rPr lang="en-US" dirty="0"/>
              <a:t>Copyright © 2021 – 2023</a:t>
            </a:r>
          </a:p>
          <a:p>
            <a:r>
              <a:rPr lang="en-US" dirty="0"/>
              <a:t>610-662-5658 / 484-925-1535</a:t>
            </a:r>
          </a:p>
        </p:txBody>
      </p:sp>
      <p:sp>
        <p:nvSpPr>
          <p:cNvPr id="4" name="Date Placeholder 3">
            <a:extLst>
              <a:ext uri="{FF2B5EF4-FFF2-40B4-BE49-F238E27FC236}">
                <a16:creationId xmlns:a16="http://schemas.microsoft.com/office/drawing/2014/main" id="{A47C7382-18E7-4821-8C61-461D6BBE08FC}"/>
              </a:ext>
            </a:extLst>
          </p:cNvPr>
          <p:cNvSpPr>
            <a:spLocks noGrp="1"/>
          </p:cNvSpPr>
          <p:nvPr>
            <p:ph type="dt" sz="half" idx="10"/>
          </p:nvPr>
        </p:nvSpPr>
        <p:spPr>
          <a:xfrm>
            <a:off x="3193747" y="5624513"/>
            <a:ext cx="1344086" cy="273844"/>
          </a:xfrm>
        </p:spPr>
        <p:txBody>
          <a:bodyPr/>
          <a:lstStyle/>
          <a:p>
            <a:r>
              <a:rPr lang="en-US" dirty="0"/>
              <a:t>Jan 2023</a:t>
            </a:r>
          </a:p>
        </p:txBody>
      </p:sp>
      <p:sp>
        <p:nvSpPr>
          <p:cNvPr id="5" name="Footer Placeholder 4">
            <a:extLst>
              <a:ext uri="{FF2B5EF4-FFF2-40B4-BE49-F238E27FC236}">
                <a16:creationId xmlns:a16="http://schemas.microsoft.com/office/drawing/2014/main" id="{3990FA1B-5022-47AB-A0AE-8F5C5797997C}"/>
              </a:ext>
            </a:extLst>
          </p:cNvPr>
          <p:cNvSpPr>
            <a:spLocks noGrp="1"/>
          </p:cNvSpPr>
          <p:nvPr>
            <p:ph type="ftr" sz="quarter" idx="11"/>
          </p:nvPr>
        </p:nvSpPr>
        <p:spPr>
          <a:xfrm>
            <a:off x="4859790" y="5624513"/>
            <a:ext cx="2324781" cy="273844"/>
          </a:xfrm>
        </p:spPr>
        <p:txBody>
          <a:bodyPr/>
          <a:lstStyle/>
          <a:p>
            <a:r>
              <a:rPr lang="en-US" dirty="0"/>
              <a:t>Hybrid Work Model, WHG Copyright © 2022 - 2023</a:t>
            </a:r>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7184572" y="5624513"/>
            <a:ext cx="1330778" cy="273844"/>
          </a:xfrm>
        </p:spPr>
        <p:txBody>
          <a:bodyPr/>
          <a:lstStyle/>
          <a:p>
            <a:fld id="{A49DFD55-3C28-40EF-9E31-A92D2E4017FF}" type="slidenum">
              <a:rPr lang="en-US" smtClean="0"/>
              <a:pPr/>
              <a:t>16</a:t>
            </a:fld>
            <a:endParaRPr lang="en-US" dirty="0"/>
          </a:p>
        </p:txBody>
      </p:sp>
    </p:spTree>
    <p:extLst>
      <p:ext uri="{BB962C8B-B14F-4D97-AF65-F5344CB8AC3E}">
        <p14:creationId xmlns:p14="http://schemas.microsoft.com/office/powerpoint/2010/main" val="1969787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FC28-E0BD-4387-B8BE-9965D1A57FF1}"/>
              </a:ext>
            </a:extLst>
          </p:cNvPr>
          <p:cNvSpPr>
            <a:spLocks noGrp="1"/>
          </p:cNvSpPr>
          <p:nvPr>
            <p:ph type="title"/>
          </p:nvPr>
        </p:nvSpPr>
        <p:spPr>
          <a:xfrm>
            <a:off x="4107656" y="1343536"/>
            <a:ext cx="3833813" cy="903684"/>
          </a:xfrm>
        </p:spPr>
        <p:txBody>
          <a:bodyPr/>
          <a:lstStyle/>
          <a:p>
            <a:r>
              <a:rPr lang="en-US" dirty="0"/>
              <a:t>SUMMARY</a:t>
            </a:r>
          </a:p>
        </p:txBody>
      </p:sp>
      <p:sp>
        <p:nvSpPr>
          <p:cNvPr id="3" name="Text Placeholder 2">
            <a:extLst>
              <a:ext uri="{FF2B5EF4-FFF2-40B4-BE49-F238E27FC236}">
                <a16:creationId xmlns:a16="http://schemas.microsoft.com/office/drawing/2014/main" id="{FED19BCA-B61F-4EA6-A1FB-CCA3BD8506FB}"/>
              </a:ext>
            </a:extLst>
          </p:cNvPr>
          <p:cNvSpPr>
            <a:spLocks noGrp="1"/>
          </p:cNvSpPr>
          <p:nvPr>
            <p:ph type="body" idx="1"/>
          </p:nvPr>
        </p:nvSpPr>
        <p:spPr>
          <a:xfrm>
            <a:off x="4107656" y="2661558"/>
            <a:ext cx="3833813" cy="2697785"/>
          </a:xfrm>
        </p:spPr>
        <p:txBody>
          <a:bodyPr>
            <a:normAutofit lnSpcReduction="10000"/>
          </a:bodyPr>
          <a:lstStyle/>
          <a:p>
            <a:r>
              <a:rPr lang="en-US" dirty="0"/>
              <a:t>We are experiencing a time of change in the work conditions for most people in the Information Technology workspace.</a:t>
            </a:r>
          </a:p>
          <a:p>
            <a:r>
              <a:rPr lang="en-US" dirty="0"/>
              <a:t>Those of us who are Full Time Employees AND those who are contracting to organizations are working within the parameters of what our employers or clients say is the way they want us to work.</a:t>
            </a:r>
          </a:p>
          <a:p>
            <a:r>
              <a:rPr lang="en-US" dirty="0"/>
              <a:t>The people who “pull the strings” on our work assignments will determine the conditions of our work efforts: Location(s), H/W S/W environments, interactions with co-workers, etc. </a:t>
            </a:r>
          </a:p>
          <a:p>
            <a:r>
              <a:rPr lang="en-US" dirty="0"/>
              <a:t>In my opinion, because of the nature of contract work, people who are willing to take contract assignments may have a little more control over the Workplace model / conditions that they choose to accept.</a:t>
            </a:r>
          </a:p>
        </p:txBody>
      </p:sp>
      <p:sp>
        <p:nvSpPr>
          <p:cNvPr id="4" name="Date Placeholder 3">
            <a:extLst>
              <a:ext uri="{FF2B5EF4-FFF2-40B4-BE49-F238E27FC236}">
                <a16:creationId xmlns:a16="http://schemas.microsoft.com/office/drawing/2014/main" id="{00560550-EE65-43CE-B899-F421E74287A1}"/>
              </a:ext>
            </a:extLst>
          </p:cNvPr>
          <p:cNvSpPr>
            <a:spLocks noGrp="1"/>
          </p:cNvSpPr>
          <p:nvPr>
            <p:ph type="dt" sz="half" idx="10"/>
          </p:nvPr>
        </p:nvSpPr>
        <p:spPr>
          <a:xfrm>
            <a:off x="628650" y="5624513"/>
            <a:ext cx="2057400" cy="273844"/>
          </a:xfrm>
        </p:spPr>
        <p:txBody>
          <a:bodyPr/>
          <a:lstStyle/>
          <a:p>
            <a:r>
              <a:rPr lang="en-US" dirty="0"/>
              <a:t>Jan 2023</a:t>
            </a:r>
          </a:p>
        </p:txBody>
      </p:sp>
      <p:sp>
        <p:nvSpPr>
          <p:cNvPr id="5" name="Footer Placeholder 4">
            <a:extLst>
              <a:ext uri="{FF2B5EF4-FFF2-40B4-BE49-F238E27FC236}">
                <a16:creationId xmlns:a16="http://schemas.microsoft.com/office/drawing/2014/main" id="{4135E32A-1A8C-43D2-9C6E-12887B4DEDFB}"/>
              </a:ext>
            </a:extLst>
          </p:cNvPr>
          <p:cNvSpPr>
            <a:spLocks noGrp="1"/>
          </p:cNvSpPr>
          <p:nvPr>
            <p:ph type="ftr" sz="quarter" idx="11"/>
          </p:nvPr>
        </p:nvSpPr>
        <p:spPr>
          <a:xfrm>
            <a:off x="3028950" y="5624513"/>
            <a:ext cx="3086100" cy="273844"/>
          </a:xfrm>
        </p:spPr>
        <p:txBody>
          <a:bodyPr/>
          <a:lstStyle/>
          <a:p>
            <a:r>
              <a:rPr lang="en-US" dirty="0"/>
              <a:t>Hybrid Work Model, WHG Copyright © 2022 - 2023</a:t>
            </a:r>
          </a:p>
        </p:txBody>
      </p:sp>
      <p:sp>
        <p:nvSpPr>
          <p:cNvPr id="6" name="Slide Number Placeholder 5">
            <a:extLst>
              <a:ext uri="{FF2B5EF4-FFF2-40B4-BE49-F238E27FC236}">
                <a16:creationId xmlns:a16="http://schemas.microsoft.com/office/drawing/2014/main" id="{7C4B8313-9270-4128-8674-3A3E42B806BC}"/>
              </a:ext>
            </a:extLst>
          </p:cNvPr>
          <p:cNvSpPr>
            <a:spLocks noGrp="1"/>
          </p:cNvSpPr>
          <p:nvPr>
            <p:ph type="sldNum" sz="quarter" idx="12"/>
          </p:nvPr>
        </p:nvSpPr>
        <p:spPr>
          <a:xfrm>
            <a:off x="6457950" y="5624513"/>
            <a:ext cx="2057400" cy="273844"/>
          </a:xfrm>
        </p:spPr>
        <p:txBody>
          <a:bodyPr/>
          <a:lstStyle/>
          <a:p>
            <a:fld id="{A49DFD55-3C28-40EF-9E31-A92D2E4017FF}" type="slidenum">
              <a:rPr lang="en-US" smtClean="0"/>
              <a:pPr/>
              <a:t>17</a:t>
            </a:fld>
            <a:endParaRPr lang="en-US" dirty="0"/>
          </a:p>
        </p:txBody>
      </p:sp>
    </p:spTree>
    <p:extLst>
      <p:ext uri="{BB962C8B-B14F-4D97-AF65-F5344CB8AC3E}">
        <p14:creationId xmlns:p14="http://schemas.microsoft.com/office/powerpoint/2010/main" val="1742861620"/>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tm67328976_Win32_LW_SL_v3" id="{B5A5B451-F186-4F05-917D-430247B33515}" vid="{C0610F80-F57F-4E6B-A096-3AEBDD5FC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D6FE22-81A0-4500-AFD0-342D21BB9A2C}">
  <ds:schemaRefs>
    <ds:schemaRef ds:uri="http://schemas.microsoft.com/sharepoint/v3/contenttype/forms"/>
  </ds:schemaRefs>
</ds:datastoreItem>
</file>

<file path=customXml/itemProps2.xml><?xml version="1.0" encoding="utf-8"?>
<ds:datastoreItem xmlns:ds="http://schemas.openxmlformats.org/officeDocument/2006/customXml" ds:itemID="{29C43685-694E-4579-B109-3C418D49DA6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C96B61E-1B64-430F-934F-7D1B900280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{DD52D7F1-2237-413E-8A30-7B79840663A4}tf67328976_win32</Template>
  <TotalTime>130</TotalTime>
  <Words>1409</Words>
  <Application>Microsoft Office PowerPoint</Application>
  <PresentationFormat>On-screen Show (4:3)</PresentationFormat>
  <Paragraphs>185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Tenorite</vt:lpstr>
      <vt:lpstr>Wingdings</vt:lpstr>
      <vt:lpstr>Office Theme</vt:lpstr>
      <vt:lpstr>The Hybrid  work model</vt:lpstr>
      <vt:lpstr>Kick Off / Intro</vt:lpstr>
      <vt:lpstr>Hybrid model  current state</vt:lpstr>
      <vt:lpstr>Hybrid work model agenda</vt:lpstr>
      <vt:lpstr>Why am I here?</vt:lpstr>
      <vt:lpstr>Why am I Here?</vt:lpstr>
      <vt:lpstr>Why am I here?</vt:lpstr>
      <vt:lpstr>Locations: Where do you work?</vt:lpstr>
      <vt:lpstr>Tools: What will you need?</vt:lpstr>
      <vt:lpstr>Preferably something better than this…</vt:lpstr>
      <vt:lpstr>Ya can’t bring these!</vt:lpstr>
      <vt:lpstr>Task / Resource Management</vt:lpstr>
      <vt:lpstr>Invoicing / receivables</vt:lpstr>
      <vt:lpstr>Expense management</vt:lpstr>
      <vt:lpstr>Internal performance tracking</vt:lpstr>
      <vt:lpstr>THANK YOU</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William Gutches</dc:creator>
  <cp:lastModifiedBy>William Gutches</cp:lastModifiedBy>
  <cp:revision>9</cp:revision>
  <dcterms:created xsi:type="dcterms:W3CDTF">2023-01-08T19:42:09Z</dcterms:created>
  <dcterms:modified xsi:type="dcterms:W3CDTF">2023-01-08T23:19:41Z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